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6" r:id="rId4"/>
    <p:sldId id="267" r:id="rId5"/>
    <p:sldId id="268" r:id="rId6"/>
    <p:sldId id="260" r:id="rId7"/>
    <p:sldId id="264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87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0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E0AB70-307D-4691-8EC0-9379F3997FFF}" type="doc">
      <dgm:prSet loTypeId="urn:microsoft.com/office/officeart/2005/8/layout/target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34F6B1DD-E374-453D-AE1D-48C67AE5889F}">
      <dgm:prSet/>
      <dgm:spPr>
        <a:solidFill>
          <a:srgbClr val="ED511E"/>
        </a:solidFill>
      </dgm:spPr>
      <dgm:t>
        <a:bodyPr/>
        <a:lstStyle/>
        <a:p>
          <a:pPr rtl="0"/>
          <a:r>
            <a:rPr lang="fr-FR" b="1" dirty="0" smtClean="0"/>
            <a:t>Transfert de compétences et de responsabilités</a:t>
          </a:r>
          <a:endParaRPr lang="fr-FR" dirty="0"/>
        </a:p>
      </dgm:t>
    </dgm:pt>
    <dgm:pt modelId="{30F0B332-D9CD-44E9-83FF-C7BD853F58BD}" type="parTrans" cxnId="{C09E44F2-2434-44BB-BB6A-CE7D74D71371}">
      <dgm:prSet/>
      <dgm:spPr/>
      <dgm:t>
        <a:bodyPr/>
        <a:lstStyle/>
        <a:p>
          <a:endParaRPr lang="fr-FR"/>
        </a:p>
      </dgm:t>
    </dgm:pt>
    <dgm:pt modelId="{887041AB-9CE9-4E5D-B2DA-9E3AD3F05F62}" type="sibTrans" cxnId="{C09E44F2-2434-44BB-BB6A-CE7D74D71371}">
      <dgm:prSet/>
      <dgm:spPr/>
      <dgm:t>
        <a:bodyPr/>
        <a:lstStyle/>
        <a:p>
          <a:endParaRPr lang="fr-FR"/>
        </a:p>
      </dgm:t>
    </dgm:pt>
    <dgm:pt modelId="{757BFC12-FB6A-49CE-B3EE-306A88D096C5}">
      <dgm:prSet/>
      <dgm:spPr/>
      <dgm:t>
        <a:bodyPr/>
        <a:lstStyle/>
        <a:p>
          <a:pPr rtl="0"/>
          <a:r>
            <a:rPr lang="fr-FR" smtClean="0"/>
            <a:t>Transfert de compétence aux équipes d’exploitation informatique</a:t>
          </a:r>
          <a:endParaRPr lang="fr-FR"/>
        </a:p>
      </dgm:t>
    </dgm:pt>
    <dgm:pt modelId="{973D910E-9BC0-46D7-93B9-A93A58383EFC}" type="parTrans" cxnId="{E356282C-118C-4D6E-84E9-A2AC1CC3E683}">
      <dgm:prSet/>
      <dgm:spPr/>
      <dgm:t>
        <a:bodyPr/>
        <a:lstStyle/>
        <a:p>
          <a:endParaRPr lang="fr-FR"/>
        </a:p>
      </dgm:t>
    </dgm:pt>
    <dgm:pt modelId="{07AA781F-7A8C-4352-9A36-73496D2A8A5E}" type="sibTrans" cxnId="{E356282C-118C-4D6E-84E9-A2AC1CC3E683}">
      <dgm:prSet/>
      <dgm:spPr/>
      <dgm:t>
        <a:bodyPr/>
        <a:lstStyle/>
        <a:p>
          <a:endParaRPr lang="fr-FR"/>
        </a:p>
      </dgm:t>
    </dgm:pt>
    <dgm:pt modelId="{90EBE56B-9262-4499-95AC-EE5218D4C0E4}">
      <dgm:prSet/>
      <dgm:spPr/>
      <dgm:t>
        <a:bodyPr/>
        <a:lstStyle/>
        <a:p>
          <a:pPr rtl="0"/>
          <a:r>
            <a:rPr lang="fr-FR" smtClean="0"/>
            <a:t>Mise en place de l’assistance et du support utilisateurs</a:t>
          </a:r>
          <a:endParaRPr lang="fr-FR"/>
        </a:p>
      </dgm:t>
    </dgm:pt>
    <dgm:pt modelId="{13DE475A-43A4-4A61-9922-F5DD509AD6FF}" type="parTrans" cxnId="{7B9F0648-4036-490E-8A0F-35DB59CE3685}">
      <dgm:prSet/>
      <dgm:spPr/>
      <dgm:t>
        <a:bodyPr/>
        <a:lstStyle/>
        <a:p>
          <a:endParaRPr lang="fr-FR"/>
        </a:p>
      </dgm:t>
    </dgm:pt>
    <dgm:pt modelId="{ED8452A3-01E5-4DCF-9F23-F68EA8DC04F6}" type="sibTrans" cxnId="{7B9F0648-4036-490E-8A0F-35DB59CE3685}">
      <dgm:prSet/>
      <dgm:spPr/>
      <dgm:t>
        <a:bodyPr/>
        <a:lstStyle/>
        <a:p>
          <a:endParaRPr lang="fr-FR"/>
        </a:p>
      </dgm:t>
    </dgm:pt>
    <dgm:pt modelId="{18D0607E-CE0B-4213-B736-AF044A4A657B}">
      <dgm:prSet/>
      <dgm:spPr/>
      <dgm:t>
        <a:bodyPr/>
        <a:lstStyle/>
        <a:p>
          <a:pPr rtl="0"/>
          <a:r>
            <a:rPr lang="fr-FR" dirty="0" smtClean="0"/>
            <a:t>Mise en place des équipes informatiques de maintenance (internes et/ou externes)</a:t>
          </a:r>
          <a:endParaRPr lang="fr-FR" dirty="0"/>
        </a:p>
      </dgm:t>
    </dgm:pt>
    <dgm:pt modelId="{213C30E4-E171-425A-940F-B3829DE4446F}" type="parTrans" cxnId="{2E01ECE2-0A3C-42C0-BBAB-C639E530B047}">
      <dgm:prSet/>
      <dgm:spPr/>
      <dgm:t>
        <a:bodyPr/>
        <a:lstStyle/>
        <a:p>
          <a:endParaRPr lang="fr-FR"/>
        </a:p>
      </dgm:t>
    </dgm:pt>
    <dgm:pt modelId="{A6534FAD-4905-4335-991A-B53389EB5F66}" type="sibTrans" cxnId="{2E01ECE2-0A3C-42C0-BBAB-C639E530B047}">
      <dgm:prSet/>
      <dgm:spPr/>
      <dgm:t>
        <a:bodyPr/>
        <a:lstStyle/>
        <a:p>
          <a:endParaRPr lang="fr-FR"/>
        </a:p>
      </dgm:t>
    </dgm:pt>
    <dgm:pt modelId="{01AF2AB9-0765-4EAE-A8C8-1EEDA647BBAE}">
      <dgm:prSet/>
      <dgm:spPr>
        <a:solidFill>
          <a:srgbClr val="0CA397"/>
        </a:solidFill>
      </dgm:spPr>
      <dgm:t>
        <a:bodyPr/>
        <a:lstStyle/>
        <a:p>
          <a:pPr rtl="0"/>
          <a:r>
            <a:rPr lang="fr-FR" b="1" dirty="0" smtClean="0"/>
            <a:t>Formation et communication</a:t>
          </a:r>
          <a:endParaRPr lang="fr-FR" b="1" dirty="0"/>
        </a:p>
      </dgm:t>
    </dgm:pt>
    <dgm:pt modelId="{B8587E38-C788-49E6-B841-A09209E81846}" type="parTrans" cxnId="{B140F6D9-5F72-45BA-BBBC-DE7D12B548E6}">
      <dgm:prSet/>
      <dgm:spPr/>
      <dgm:t>
        <a:bodyPr/>
        <a:lstStyle/>
        <a:p>
          <a:endParaRPr lang="fr-FR"/>
        </a:p>
      </dgm:t>
    </dgm:pt>
    <dgm:pt modelId="{F9203A59-AC20-48D6-B5D5-F920F5FA581F}" type="sibTrans" cxnId="{B140F6D9-5F72-45BA-BBBC-DE7D12B548E6}">
      <dgm:prSet/>
      <dgm:spPr/>
      <dgm:t>
        <a:bodyPr/>
        <a:lstStyle/>
        <a:p>
          <a:endParaRPr lang="fr-FR"/>
        </a:p>
      </dgm:t>
    </dgm:pt>
    <dgm:pt modelId="{08E0D523-07C1-4DB3-B956-AF9AE62AABA6}">
      <dgm:prSet/>
      <dgm:spPr>
        <a:solidFill>
          <a:srgbClr val="FFC000"/>
        </a:solidFill>
      </dgm:spPr>
      <dgm:t>
        <a:bodyPr/>
        <a:lstStyle/>
        <a:p>
          <a:pPr rtl="0"/>
          <a:r>
            <a:rPr lang="fr-FR" b="1" dirty="0" smtClean="0"/>
            <a:t>Pilote</a:t>
          </a:r>
          <a:endParaRPr lang="fr-FR" b="1" dirty="0"/>
        </a:p>
      </dgm:t>
    </dgm:pt>
    <dgm:pt modelId="{28FB4C05-EA97-4238-938C-D3B0DB2D54C1}" type="parTrans" cxnId="{82945CF2-4D51-423A-9BAF-8588D7912AE9}">
      <dgm:prSet/>
      <dgm:spPr/>
      <dgm:t>
        <a:bodyPr/>
        <a:lstStyle/>
        <a:p>
          <a:endParaRPr lang="fr-FR"/>
        </a:p>
      </dgm:t>
    </dgm:pt>
    <dgm:pt modelId="{28FA8318-9B79-4D9C-9283-A1476B67D6DA}" type="sibTrans" cxnId="{82945CF2-4D51-423A-9BAF-8588D7912AE9}">
      <dgm:prSet/>
      <dgm:spPr/>
      <dgm:t>
        <a:bodyPr/>
        <a:lstStyle/>
        <a:p>
          <a:endParaRPr lang="fr-FR"/>
        </a:p>
      </dgm:t>
    </dgm:pt>
    <dgm:pt modelId="{140B9D3A-17B4-4C8F-B80E-5E4D84E9602B}">
      <dgm:prSet/>
      <dgm:spPr/>
      <dgm:t>
        <a:bodyPr/>
        <a:lstStyle/>
        <a:p>
          <a:pPr rtl="0"/>
          <a:r>
            <a:rPr lang="fr-FR" dirty="0" smtClean="0"/>
            <a:t>Déploiement de la solution à  un nombre restreint d’utilisateurs afin de valider son bon fonctionnement</a:t>
          </a:r>
          <a:endParaRPr lang="fr-FR" dirty="0"/>
        </a:p>
      </dgm:t>
    </dgm:pt>
    <dgm:pt modelId="{96599004-5136-4E7F-AB16-33A1A2A320B0}" type="parTrans" cxnId="{05DA43DB-5B4C-49D6-B3FC-298F36F56BC0}">
      <dgm:prSet/>
      <dgm:spPr/>
      <dgm:t>
        <a:bodyPr/>
        <a:lstStyle/>
        <a:p>
          <a:endParaRPr lang="fr-FR"/>
        </a:p>
      </dgm:t>
    </dgm:pt>
    <dgm:pt modelId="{E38CE2A2-A2ED-4A2B-827A-E5002EE5AB5E}" type="sibTrans" cxnId="{05DA43DB-5B4C-49D6-B3FC-298F36F56BC0}">
      <dgm:prSet/>
      <dgm:spPr/>
      <dgm:t>
        <a:bodyPr/>
        <a:lstStyle/>
        <a:p>
          <a:endParaRPr lang="fr-FR"/>
        </a:p>
      </dgm:t>
    </dgm:pt>
    <dgm:pt modelId="{341FFB85-58BD-484A-8762-1C6CF7DA1286}">
      <dgm:prSet/>
      <dgm:spPr/>
      <dgm:t>
        <a:bodyPr/>
        <a:lstStyle/>
        <a:p>
          <a:pPr rtl="0"/>
          <a:r>
            <a:rPr lang="fr-FR" dirty="0" smtClean="0"/>
            <a:t>Test de la montée en charge et de la bonne adéquation au besoin de l’utilisateur final</a:t>
          </a:r>
          <a:endParaRPr lang="fr-FR" dirty="0"/>
        </a:p>
      </dgm:t>
    </dgm:pt>
    <dgm:pt modelId="{FA0F5AF0-75DF-4FF5-8CE9-20EFF1FFE494}" type="parTrans" cxnId="{5F198174-092C-4356-A2DA-776502ED6D31}">
      <dgm:prSet/>
      <dgm:spPr/>
      <dgm:t>
        <a:bodyPr/>
        <a:lstStyle/>
        <a:p>
          <a:endParaRPr lang="fr-FR"/>
        </a:p>
      </dgm:t>
    </dgm:pt>
    <dgm:pt modelId="{6F7BE263-79D4-4D29-856B-83F6C6B66A2C}" type="sibTrans" cxnId="{5F198174-092C-4356-A2DA-776502ED6D31}">
      <dgm:prSet/>
      <dgm:spPr/>
      <dgm:t>
        <a:bodyPr/>
        <a:lstStyle/>
        <a:p>
          <a:endParaRPr lang="fr-FR"/>
        </a:p>
      </dgm:t>
    </dgm:pt>
    <dgm:pt modelId="{F20280FE-2A2A-4DCE-A5FA-2F690344BF8D}" type="pres">
      <dgm:prSet presAssocID="{3AE0AB70-307D-4691-8EC0-9379F3997FFF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81D7217-09B4-4122-97E9-CDED503E6C26}" type="pres">
      <dgm:prSet presAssocID="{3AE0AB70-307D-4691-8EC0-9379F3997FFF}" presName="outerBox" presStyleCnt="0"/>
      <dgm:spPr/>
    </dgm:pt>
    <dgm:pt modelId="{56E25027-70EE-4F75-8EF4-07EC746F03D5}" type="pres">
      <dgm:prSet presAssocID="{3AE0AB70-307D-4691-8EC0-9379F3997FFF}" presName="outerBoxParent" presStyleLbl="node1" presStyleIdx="0" presStyleCnt="3" custLinFactNeighborY="-1023"/>
      <dgm:spPr/>
      <dgm:t>
        <a:bodyPr/>
        <a:lstStyle/>
        <a:p>
          <a:endParaRPr lang="fr-FR"/>
        </a:p>
      </dgm:t>
    </dgm:pt>
    <dgm:pt modelId="{56C627A2-2823-4A46-AAFB-2B5C71D71C6A}" type="pres">
      <dgm:prSet presAssocID="{3AE0AB70-307D-4691-8EC0-9379F3997FFF}" presName="outerBoxChildren" presStyleCnt="0"/>
      <dgm:spPr/>
    </dgm:pt>
    <dgm:pt modelId="{948E4DF0-CE1C-4F91-9457-7004AE4CF83E}" type="pres">
      <dgm:prSet presAssocID="{757BFC12-FB6A-49CE-B3EE-306A88D096C5}" presName="oChild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5EB084-A190-4127-964D-0AD0A502CAA9}" type="pres">
      <dgm:prSet presAssocID="{07AA781F-7A8C-4352-9A36-73496D2A8A5E}" presName="outerSibTrans" presStyleCnt="0"/>
      <dgm:spPr/>
    </dgm:pt>
    <dgm:pt modelId="{2D9C8AD5-9BDC-466D-9C90-8B319A931FCD}" type="pres">
      <dgm:prSet presAssocID="{90EBE56B-9262-4499-95AC-EE5218D4C0E4}" presName="oChild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A8BAE6-77B4-4529-84BF-1177CBBF5C03}" type="pres">
      <dgm:prSet presAssocID="{ED8452A3-01E5-4DCF-9F23-F68EA8DC04F6}" presName="outerSibTrans" presStyleCnt="0"/>
      <dgm:spPr/>
    </dgm:pt>
    <dgm:pt modelId="{9E824013-B84D-4C88-95B7-ACC084D2BEEC}" type="pres">
      <dgm:prSet presAssocID="{18D0607E-CE0B-4213-B736-AF044A4A657B}" presName="oChild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4CD116-D4E6-4E1C-9D1D-795BB724E5FB}" type="pres">
      <dgm:prSet presAssocID="{3AE0AB70-307D-4691-8EC0-9379F3997FFF}" presName="middleBox" presStyleCnt="0"/>
      <dgm:spPr/>
    </dgm:pt>
    <dgm:pt modelId="{D484CCF7-06A9-4CAF-9C8A-A7A586F4B4D6}" type="pres">
      <dgm:prSet presAssocID="{3AE0AB70-307D-4691-8EC0-9379F3997FFF}" presName="middleBoxParent" presStyleLbl="node1" presStyleIdx="1" presStyleCnt="3" custScaleY="101534"/>
      <dgm:spPr/>
      <dgm:t>
        <a:bodyPr/>
        <a:lstStyle/>
        <a:p>
          <a:endParaRPr lang="fr-FR"/>
        </a:p>
      </dgm:t>
    </dgm:pt>
    <dgm:pt modelId="{2E40EFCA-0634-4A81-AC31-FA1CB971B237}" type="pres">
      <dgm:prSet presAssocID="{3AE0AB70-307D-4691-8EC0-9379F3997FFF}" presName="middleBoxChildren" presStyleCnt="0"/>
      <dgm:spPr/>
    </dgm:pt>
    <dgm:pt modelId="{FD28C811-DC7A-4A10-9067-9296D0BEC734}" type="pres">
      <dgm:prSet presAssocID="{3AE0AB70-307D-4691-8EC0-9379F3997FFF}" presName="centerBox" presStyleCnt="0"/>
      <dgm:spPr/>
    </dgm:pt>
    <dgm:pt modelId="{0BF0DB10-B77E-4069-A595-013B391B4FC4}" type="pres">
      <dgm:prSet presAssocID="{3AE0AB70-307D-4691-8EC0-9379F3997FFF}" presName="centerBoxParent" presStyleLbl="node1" presStyleIdx="2" presStyleCnt="3"/>
      <dgm:spPr/>
      <dgm:t>
        <a:bodyPr/>
        <a:lstStyle/>
        <a:p>
          <a:endParaRPr lang="fr-FR"/>
        </a:p>
      </dgm:t>
    </dgm:pt>
    <dgm:pt modelId="{2899C245-3B8B-458F-91F8-2B94AA67E8CC}" type="pres">
      <dgm:prSet presAssocID="{3AE0AB70-307D-4691-8EC0-9379F3997FFF}" presName="centerBoxChildren" presStyleCnt="0"/>
      <dgm:spPr/>
    </dgm:pt>
    <dgm:pt modelId="{F772D004-578C-42B9-AAC4-560DCCAE85F0}" type="pres">
      <dgm:prSet presAssocID="{140B9D3A-17B4-4C8F-B80E-5E4D84E9602B}" presName="cChild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761EE-C27B-4CA9-A2E8-D07B15F27C8B}" type="pres">
      <dgm:prSet presAssocID="{E38CE2A2-A2ED-4A2B-827A-E5002EE5AB5E}" presName="centerSibTrans" presStyleCnt="0"/>
      <dgm:spPr/>
    </dgm:pt>
    <dgm:pt modelId="{E985C101-5B05-4847-BEAF-4D877B8607E1}" type="pres">
      <dgm:prSet presAssocID="{341FFB85-58BD-484A-8762-1C6CF7DA1286}" presName="cChild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803FF5B-4E08-46A5-9D39-E4CE2BE3FE69}" type="presOf" srcId="{341FFB85-58BD-484A-8762-1C6CF7DA1286}" destId="{E985C101-5B05-4847-BEAF-4D877B8607E1}" srcOrd="0" destOrd="0" presId="urn:microsoft.com/office/officeart/2005/8/layout/target2"/>
    <dgm:cxn modelId="{4E951217-507E-4A5F-8B52-DC99A2512F1B}" type="presOf" srcId="{757BFC12-FB6A-49CE-B3EE-306A88D096C5}" destId="{948E4DF0-CE1C-4F91-9457-7004AE4CF83E}" srcOrd="0" destOrd="0" presId="urn:microsoft.com/office/officeart/2005/8/layout/target2"/>
    <dgm:cxn modelId="{F253DFF8-AB39-4848-AC0B-E0C2C1C710A7}" type="presOf" srcId="{18D0607E-CE0B-4213-B736-AF044A4A657B}" destId="{9E824013-B84D-4C88-95B7-ACC084D2BEEC}" srcOrd="0" destOrd="0" presId="urn:microsoft.com/office/officeart/2005/8/layout/target2"/>
    <dgm:cxn modelId="{25B36403-B19C-461D-8F48-72D4CDC0750F}" type="presOf" srcId="{90EBE56B-9262-4499-95AC-EE5218D4C0E4}" destId="{2D9C8AD5-9BDC-466D-9C90-8B319A931FCD}" srcOrd="0" destOrd="0" presId="urn:microsoft.com/office/officeart/2005/8/layout/target2"/>
    <dgm:cxn modelId="{7B9F0648-4036-490E-8A0F-35DB59CE3685}" srcId="{34F6B1DD-E374-453D-AE1D-48C67AE5889F}" destId="{90EBE56B-9262-4499-95AC-EE5218D4C0E4}" srcOrd="1" destOrd="0" parTransId="{13DE475A-43A4-4A61-9922-F5DD509AD6FF}" sibTransId="{ED8452A3-01E5-4DCF-9F23-F68EA8DC04F6}"/>
    <dgm:cxn modelId="{EB8244B0-F08E-4D09-AE78-843A9C43781F}" type="presOf" srcId="{34F6B1DD-E374-453D-AE1D-48C67AE5889F}" destId="{56E25027-70EE-4F75-8EF4-07EC746F03D5}" srcOrd="0" destOrd="0" presId="urn:microsoft.com/office/officeart/2005/8/layout/target2"/>
    <dgm:cxn modelId="{05DA43DB-5B4C-49D6-B3FC-298F36F56BC0}" srcId="{08E0D523-07C1-4DB3-B956-AF9AE62AABA6}" destId="{140B9D3A-17B4-4C8F-B80E-5E4D84E9602B}" srcOrd="0" destOrd="0" parTransId="{96599004-5136-4E7F-AB16-33A1A2A320B0}" sibTransId="{E38CE2A2-A2ED-4A2B-827A-E5002EE5AB5E}"/>
    <dgm:cxn modelId="{5F198174-092C-4356-A2DA-776502ED6D31}" srcId="{08E0D523-07C1-4DB3-B956-AF9AE62AABA6}" destId="{341FFB85-58BD-484A-8762-1C6CF7DA1286}" srcOrd="1" destOrd="0" parTransId="{FA0F5AF0-75DF-4FF5-8CE9-20EFF1FFE494}" sibTransId="{6F7BE263-79D4-4D29-856B-83F6C6B66A2C}"/>
    <dgm:cxn modelId="{C09E44F2-2434-44BB-BB6A-CE7D74D71371}" srcId="{3AE0AB70-307D-4691-8EC0-9379F3997FFF}" destId="{34F6B1DD-E374-453D-AE1D-48C67AE5889F}" srcOrd="0" destOrd="0" parTransId="{30F0B332-D9CD-44E9-83FF-C7BD853F58BD}" sibTransId="{887041AB-9CE9-4E5D-B2DA-9E3AD3F05F62}"/>
    <dgm:cxn modelId="{50B82EE8-9B01-47E4-823A-35A0D27ADEF0}" type="presOf" srcId="{3AE0AB70-307D-4691-8EC0-9379F3997FFF}" destId="{F20280FE-2A2A-4DCE-A5FA-2F690344BF8D}" srcOrd="0" destOrd="0" presId="urn:microsoft.com/office/officeart/2005/8/layout/target2"/>
    <dgm:cxn modelId="{5749EC26-BB65-4858-B066-D216213244B4}" type="presOf" srcId="{08E0D523-07C1-4DB3-B956-AF9AE62AABA6}" destId="{0BF0DB10-B77E-4069-A595-013B391B4FC4}" srcOrd="0" destOrd="0" presId="urn:microsoft.com/office/officeart/2005/8/layout/target2"/>
    <dgm:cxn modelId="{B140F6D9-5F72-45BA-BBBC-DE7D12B548E6}" srcId="{3AE0AB70-307D-4691-8EC0-9379F3997FFF}" destId="{01AF2AB9-0765-4EAE-A8C8-1EEDA647BBAE}" srcOrd="1" destOrd="0" parTransId="{B8587E38-C788-49E6-B841-A09209E81846}" sibTransId="{F9203A59-AC20-48D6-B5D5-F920F5FA581F}"/>
    <dgm:cxn modelId="{2E01ECE2-0A3C-42C0-BBAB-C639E530B047}" srcId="{34F6B1DD-E374-453D-AE1D-48C67AE5889F}" destId="{18D0607E-CE0B-4213-B736-AF044A4A657B}" srcOrd="2" destOrd="0" parTransId="{213C30E4-E171-425A-940F-B3829DE4446F}" sibTransId="{A6534FAD-4905-4335-991A-B53389EB5F66}"/>
    <dgm:cxn modelId="{F4AEF2E5-084B-4DF8-9146-2EEE0969F38B}" type="presOf" srcId="{01AF2AB9-0765-4EAE-A8C8-1EEDA647BBAE}" destId="{D484CCF7-06A9-4CAF-9C8A-A7A586F4B4D6}" srcOrd="0" destOrd="0" presId="urn:microsoft.com/office/officeart/2005/8/layout/target2"/>
    <dgm:cxn modelId="{E356282C-118C-4D6E-84E9-A2AC1CC3E683}" srcId="{34F6B1DD-E374-453D-AE1D-48C67AE5889F}" destId="{757BFC12-FB6A-49CE-B3EE-306A88D096C5}" srcOrd="0" destOrd="0" parTransId="{973D910E-9BC0-46D7-93B9-A93A58383EFC}" sibTransId="{07AA781F-7A8C-4352-9A36-73496D2A8A5E}"/>
    <dgm:cxn modelId="{82945CF2-4D51-423A-9BAF-8588D7912AE9}" srcId="{3AE0AB70-307D-4691-8EC0-9379F3997FFF}" destId="{08E0D523-07C1-4DB3-B956-AF9AE62AABA6}" srcOrd="2" destOrd="0" parTransId="{28FB4C05-EA97-4238-938C-D3B0DB2D54C1}" sibTransId="{28FA8318-9B79-4D9C-9283-A1476B67D6DA}"/>
    <dgm:cxn modelId="{1376EC15-A0AB-46CD-9ED4-A5FED2F58B3E}" type="presOf" srcId="{140B9D3A-17B4-4C8F-B80E-5E4D84E9602B}" destId="{F772D004-578C-42B9-AAC4-560DCCAE85F0}" srcOrd="0" destOrd="0" presId="urn:microsoft.com/office/officeart/2005/8/layout/target2"/>
    <dgm:cxn modelId="{EE006F0A-1FFA-45F4-9D31-C7D20D36FD9E}" type="presParOf" srcId="{F20280FE-2A2A-4DCE-A5FA-2F690344BF8D}" destId="{781D7217-09B4-4122-97E9-CDED503E6C26}" srcOrd="0" destOrd="0" presId="urn:microsoft.com/office/officeart/2005/8/layout/target2"/>
    <dgm:cxn modelId="{C66DA6DD-7358-4F11-B0E8-3A23E7DB3034}" type="presParOf" srcId="{781D7217-09B4-4122-97E9-CDED503E6C26}" destId="{56E25027-70EE-4F75-8EF4-07EC746F03D5}" srcOrd="0" destOrd="0" presId="urn:microsoft.com/office/officeart/2005/8/layout/target2"/>
    <dgm:cxn modelId="{B776D96E-D75B-4103-B2FC-86B256497097}" type="presParOf" srcId="{781D7217-09B4-4122-97E9-CDED503E6C26}" destId="{56C627A2-2823-4A46-AAFB-2B5C71D71C6A}" srcOrd="1" destOrd="0" presId="urn:microsoft.com/office/officeart/2005/8/layout/target2"/>
    <dgm:cxn modelId="{A03C7F9B-B3E1-4B8A-9436-0A50B53ADC49}" type="presParOf" srcId="{56C627A2-2823-4A46-AAFB-2B5C71D71C6A}" destId="{948E4DF0-CE1C-4F91-9457-7004AE4CF83E}" srcOrd="0" destOrd="0" presId="urn:microsoft.com/office/officeart/2005/8/layout/target2"/>
    <dgm:cxn modelId="{2593D1C8-D898-41A4-82BA-C938782727E0}" type="presParOf" srcId="{56C627A2-2823-4A46-AAFB-2B5C71D71C6A}" destId="{EF5EB084-A190-4127-964D-0AD0A502CAA9}" srcOrd="1" destOrd="0" presId="urn:microsoft.com/office/officeart/2005/8/layout/target2"/>
    <dgm:cxn modelId="{170E3636-9B91-430E-8912-0632C1D521E8}" type="presParOf" srcId="{56C627A2-2823-4A46-AAFB-2B5C71D71C6A}" destId="{2D9C8AD5-9BDC-466D-9C90-8B319A931FCD}" srcOrd="2" destOrd="0" presId="urn:microsoft.com/office/officeart/2005/8/layout/target2"/>
    <dgm:cxn modelId="{D8F5C581-E5F8-494A-AA3F-34C6DC7BCA39}" type="presParOf" srcId="{56C627A2-2823-4A46-AAFB-2B5C71D71C6A}" destId="{6BA8BAE6-77B4-4529-84BF-1177CBBF5C03}" srcOrd="3" destOrd="0" presId="urn:microsoft.com/office/officeart/2005/8/layout/target2"/>
    <dgm:cxn modelId="{BB13C773-0504-478F-972A-1C40FC576723}" type="presParOf" srcId="{56C627A2-2823-4A46-AAFB-2B5C71D71C6A}" destId="{9E824013-B84D-4C88-95B7-ACC084D2BEEC}" srcOrd="4" destOrd="0" presId="urn:microsoft.com/office/officeart/2005/8/layout/target2"/>
    <dgm:cxn modelId="{A82C5EED-EF2D-40A8-A3F0-2C1EE99C7E1F}" type="presParOf" srcId="{F20280FE-2A2A-4DCE-A5FA-2F690344BF8D}" destId="{864CD116-D4E6-4E1C-9D1D-795BB724E5FB}" srcOrd="1" destOrd="0" presId="urn:microsoft.com/office/officeart/2005/8/layout/target2"/>
    <dgm:cxn modelId="{9C571B5B-E7E0-4508-9F5A-19EFA012EA98}" type="presParOf" srcId="{864CD116-D4E6-4E1C-9D1D-795BB724E5FB}" destId="{D484CCF7-06A9-4CAF-9C8A-A7A586F4B4D6}" srcOrd="0" destOrd="0" presId="urn:microsoft.com/office/officeart/2005/8/layout/target2"/>
    <dgm:cxn modelId="{DBE4EDC6-DCBF-42F3-BE08-D6B25FA14339}" type="presParOf" srcId="{864CD116-D4E6-4E1C-9D1D-795BB724E5FB}" destId="{2E40EFCA-0634-4A81-AC31-FA1CB971B237}" srcOrd="1" destOrd="0" presId="urn:microsoft.com/office/officeart/2005/8/layout/target2"/>
    <dgm:cxn modelId="{48E5D704-AE09-434A-B696-63AAD04FD2D2}" type="presParOf" srcId="{F20280FE-2A2A-4DCE-A5FA-2F690344BF8D}" destId="{FD28C811-DC7A-4A10-9067-9296D0BEC734}" srcOrd="2" destOrd="0" presId="urn:microsoft.com/office/officeart/2005/8/layout/target2"/>
    <dgm:cxn modelId="{62E5ECC6-CB3D-4189-955C-18F9FBE003A5}" type="presParOf" srcId="{FD28C811-DC7A-4A10-9067-9296D0BEC734}" destId="{0BF0DB10-B77E-4069-A595-013B391B4FC4}" srcOrd="0" destOrd="0" presId="urn:microsoft.com/office/officeart/2005/8/layout/target2"/>
    <dgm:cxn modelId="{FB878420-1A92-420B-9A47-2EB9288ECD3A}" type="presParOf" srcId="{FD28C811-DC7A-4A10-9067-9296D0BEC734}" destId="{2899C245-3B8B-458F-91F8-2B94AA67E8CC}" srcOrd="1" destOrd="0" presId="urn:microsoft.com/office/officeart/2005/8/layout/target2"/>
    <dgm:cxn modelId="{BB0F8052-EAEB-4DF9-B6B4-B6845FD33AFC}" type="presParOf" srcId="{2899C245-3B8B-458F-91F8-2B94AA67E8CC}" destId="{F772D004-578C-42B9-AAC4-560DCCAE85F0}" srcOrd="0" destOrd="0" presId="urn:microsoft.com/office/officeart/2005/8/layout/target2"/>
    <dgm:cxn modelId="{08D6792E-6A2C-4EB8-B1CD-C2B937294E68}" type="presParOf" srcId="{2899C245-3B8B-458F-91F8-2B94AA67E8CC}" destId="{231761EE-C27B-4CA9-A2E8-D07B15F27C8B}" srcOrd="1" destOrd="0" presId="urn:microsoft.com/office/officeart/2005/8/layout/target2"/>
    <dgm:cxn modelId="{CA10678A-805E-4BF3-B6EA-98BE0BE20373}" type="presParOf" srcId="{2899C245-3B8B-458F-91F8-2B94AA67E8CC}" destId="{E985C101-5B05-4847-BEAF-4D877B8607E1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E0AB70-307D-4691-8EC0-9379F3997FFF}" type="doc">
      <dgm:prSet loTypeId="urn:microsoft.com/office/officeart/2005/8/layout/target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34F6B1DD-E374-453D-AE1D-48C67AE5889F}">
      <dgm:prSet/>
      <dgm:spPr>
        <a:solidFill>
          <a:srgbClr val="ED511E"/>
        </a:solidFill>
      </dgm:spPr>
      <dgm:t>
        <a:bodyPr/>
        <a:lstStyle/>
        <a:p>
          <a:pPr rtl="0"/>
          <a:r>
            <a:rPr lang="fr-FR" b="1" dirty="0" smtClean="0"/>
            <a:t>Transfert de compétences et de responsabilités</a:t>
          </a:r>
          <a:endParaRPr lang="fr-FR" dirty="0"/>
        </a:p>
      </dgm:t>
    </dgm:pt>
    <dgm:pt modelId="{30F0B332-D9CD-44E9-83FF-C7BD853F58BD}" type="parTrans" cxnId="{C09E44F2-2434-44BB-BB6A-CE7D74D71371}">
      <dgm:prSet/>
      <dgm:spPr/>
      <dgm:t>
        <a:bodyPr/>
        <a:lstStyle/>
        <a:p>
          <a:endParaRPr lang="fr-FR"/>
        </a:p>
      </dgm:t>
    </dgm:pt>
    <dgm:pt modelId="{887041AB-9CE9-4E5D-B2DA-9E3AD3F05F62}" type="sibTrans" cxnId="{C09E44F2-2434-44BB-BB6A-CE7D74D71371}">
      <dgm:prSet/>
      <dgm:spPr/>
      <dgm:t>
        <a:bodyPr/>
        <a:lstStyle/>
        <a:p>
          <a:endParaRPr lang="fr-FR"/>
        </a:p>
      </dgm:t>
    </dgm:pt>
    <dgm:pt modelId="{757BFC12-FB6A-49CE-B3EE-306A88D096C5}">
      <dgm:prSet/>
      <dgm:spPr/>
      <dgm:t>
        <a:bodyPr/>
        <a:lstStyle/>
        <a:p>
          <a:pPr rtl="0"/>
          <a:r>
            <a:rPr lang="fr-FR" smtClean="0"/>
            <a:t>Transfert de compétence aux équipes d’exploitation informatique</a:t>
          </a:r>
          <a:endParaRPr lang="fr-FR"/>
        </a:p>
      </dgm:t>
    </dgm:pt>
    <dgm:pt modelId="{973D910E-9BC0-46D7-93B9-A93A58383EFC}" type="parTrans" cxnId="{E356282C-118C-4D6E-84E9-A2AC1CC3E683}">
      <dgm:prSet/>
      <dgm:spPr/>
      <dgm:t>
        <a:bodyPr/>
        <a:lstStyle/>
        <a:p>
          <a:endParaRPr lang="fr-FR"/>
        </a:p>
      </dgm:t>
    </dgm:pt>
    <dgm:pt modelId="{07AA781F-7A8C-4352-9A36-73496D2A8A5E}" type="sibTrans" cxnId="{E356282C-118C-4D6E-84E9-A2AC1CC3E683}">
      <dgm:prSet/>
      <dgm:spPr/>
      <dgm:t>
        <a:bodyPr/>
        <a:lstStyle/>
        <a:p>
          <a:endParaRPr lang="fr-FR"/>
        </a:p>
      </dgm:t>
    </dgm:pt>
    <dgm:pt modelId="{90EBE56B-9262-4499-95AC-EE5218D4C0E4}">
      <dgm:prSet/>
      <dgm:spPr/>
      <dgm:t>
        <a:bodyPr/>
        <a:lstStyle/>
        <a:p>
          <a:pPr rtl="0"/>
          <a:r>
            <a:rPr lang="fr-FR" smtClean="0"/>
            <a:t>Mise en place de l’assistance et du support utilisateurs</a:t>
          </a:r>
          <a:endParaRPr lang="fr-FR"/>
        </a:p>
      </dgm:t>
    </dgm:pt>
    <dgm:pt modelId="{13DE475A-43A4-4A61-9922-F5DD509AD6FF}" type="parTrans" cxnId="{7B9F0648-4036-490E-8A0F-35DB59CE3685}">
      <dgm:prSet/>
      <dgm:spPr/>
      <dgm:t>
        <a:bodyPr/>
        <a:lstStyle/>
        <a:p>
          <a:endParaRPr lang="fr-FR"/>
        </a:p>
      </dgm:t>
    </dgm:pt>
    <dgm:pt modelId="{ED8452A3-01E5-4DCF-9F23-F68EA8DC04F6}" type="sibTrans" cxnId="{7B9F0648-4036-490E-8A0F-35DB59CE3685}">
      <dgm:prSet/>
      <dgm:spPr/>
      <dgm:t>
        <a:bodyPr/>
        <a:lstStyle/>
        <a:p>
          <a:endParaRPr lang="fr-FR"/>
        </a:p>
      </dgm:t>
    </dgm:pt>
    <dgm:pt modelId="{18D0607E-CE0B-4213-B736-AF044A4A657B}">
      <dgm:prSet/>
      <dgm:spPr/>
      <dgm:t>
        <a:bodyPr/>
        <a:lstStyle/>
        <a:p>
          <a:pPr rtl="0"/>
          <a:r>
            <a:rPr lang="fr-FR" dirty="0" smtClean="0"/>
            <a:t>Mise en place des équipes informatiques de maintenance (internes et/ou externes)</a:t>
          </a:r>
          <a:endParaRPr lang="fr-FR" dirty="0"/>
        </a:p>
      </dgm:t>
    </dgm:pt>
    <dgm:pt modelId="{213C30E4-E171-425A-940F-B3829DE4446F}" type="parTrans" cxnId="{2E01ECE2-0A3C-42C0-BBAB-C639E530B047}">
      <dgm:prSet/>
      <dgm:spPr/>
      <dgm:t>
        <a:bodyPr/>
        <a:lstStyle/>
        <a:p>
          <a:endParaRPr lang="fr-FR"/>
        </a:p>
      </dgm:t>
    </dgm:pt>
    <dgm:pt modelId="{A6534FAD-4905-4335-991A-B53389EB5F66}" type="sibTrans" cxnId="{2E01ECE2-0A3C-42C0-BBAB-C639E530B047}">
      <dgm:prSet/>
      <dgm:spPr/>
      <dgm:t>
        <a:bodyPr/>
        <a:lstStyle/>
        <a:p>
          <a:endParaRPr lang="fr-FR"/>
        </a:p>
      </dgm:t>
    </dgm:pt>
    <dgm:pt modelId="{01AF2AB9-0765-4EAE-A8C8-1EEDA647BBAE}">
      <dgm:prSet/>
      <dgm:spPr>
        <a:solidFill>
          <a:srgbClr val="0CA397"/>
        </a:solidFill>
      </dgm:spPr>
      <dgm:t>
        <a:bodyPr/>
        <a:lstStyle/>
        <a:p>
          <a:pPr rtl="0"/>
          <a:r>
            <a:rPr lang="fr-FR" b="1" dirty="0" smtClean="0"/>
            <a:t>Formation et communication</a:t>
          </a:r>
          <a:endParaRPr lang="fr-FR" b="1" dirty="0"/>
        </a:p>
      </dgm:t>
    </dgm:pt>
    <dgm:pt modelId="{B8587E38-C788-49E6-B841-A09209E81846}" type="parTrans" cxnId="{B140F6D9-5F72-45BA-BBBC-DE7D12B548E6}">
      <dgm:prSet/>
      <dgm:spPr/>
      <dgm:t>
        <a:bodyPr/>
        <a:lstStyle/>
        <a:p>
          <a:endParaRPr lang="fr-FR"/>
        </a:p>
      </dgm:t>
    </dgm:pt>
    <dgm:pt modelId="{F9203A59-AC20-48D6-B5D5-F920F5FA581F}" type="sibTrans" cxnId="{B140F6D9-5F72-45BA-BBBC-DE7D12B548E6}">
      <dgm:prSet/>
      <dgm:spPr/>
      <dgm:t>
        <a:bodyPr/>
        <a:lstStyle/>
        <a:p>
          <a:endParaRPr lang="fr-FR"/>
        </a:p>
      </dgm:t>
    </dgm:pt>
    <dgm:pt modelId="{08E0D523-07C1-4DB3-B956-AF9AE62AABA6}">
      <dgm:prSet/>
      <dgm:spPr>
        <a:solidFill>
          <a:srgbClr val="FFC000"/>
        </a:solidFill>
      </dgm:spPr>
      <dgm:t>
        <a:bodyPr/>
        <a:lstStyle/>
        <a:p>
          <a:pPr rtl="0"/>
          <a:r>
            <a:rPr lang="fr-FR" b="1" dirty="0" smtClean="0"/>
            <a:t>Pilote</a:t>
          </a:r>
          <a:endParaRPr lang="fr-FR" b="1" dirty="0"/>
        </a:p>
      </dgm:t>
    </dgm:pt>
    <dgm:pt modelId="{28FB4C05-EA97-4238-938C-D3B0DB2D54C1}" type="parTrans" cxnId="{82945CF2-4D51-423A-9BAF-8588D7912AE9}">
      <dgm:prSet/>
      <dgm:spPr/>
      <dgm:t>
        <a:bodyPr/>
        <a:lstStyle/>
        <a:p>
          <a:endParaRPr lang="fr-FR"/>
        </a:p>
      </dgm:t>
    </dgm:pt>
    <dgm:pt modelId="{28FA8318-9B79-4D9C-9283-A1476B67D6DA}" type="sibTrans" cxnId="{82945CF2-4D51-423A-9BAF-8588D7912AE9}">
      <dgm:prSet/>
      <dgm:spPr/>
      <dgm:t>
        <a:bodyPr/>
        <a:lstStyle/>
        <a:p>
          <a:endParaRPr lang="fr-FR"/>
        </a:p>
      </dgm:t>
    </dgm:pt>
    <dgm:pt modelId="{140B9D3A-17B4-4C8F-B80E-5E4D84E9602B}">
      <dgm:prSet/>
      <dgm:spPr/>
      <dgm:t>
        <a:bodyPr/>
        <a:lstStyle/>
        <a:p>
          <a:pPr rtl="0"/>
          <a:r>
            <a:rPr lang="fr-FR" dirty="0" smtClean="0"/>
            <a:t>Déploiement de la solution à  un nombre restreint d’utilisateurs afin de valider son bon fonctionnement</a:t>
          </a:r>
          <a:endParaRPr lang="fr-FR" dirty="0"/>
        </a:p>
      </dgm:t>
    </dgm:pt>
    <dgm:pt modelId="{96599004-5136-4E7F-AB16-33A1A2A320B0}" type="parTrans" cxnId="{05DA43DB-5B4C-49D6-B3FC-298F36F56BC0}">
      <dgm:prSet/>
      <dgm:spPr/>
      <dgm:t>
        <a:bodyPr/>
        <a:lstStyle/>
        <a:p>
          <a:endParaRPr lang="fr-FR"/>
        </a:p>
      </dgm:t>
    </dgm:pt>
    <dgm:pt modelId="{E38CE2A2-A2ED-4A2B-827A-E5002EE5AB5E}" type="sibTrans" cxnId="{05DA43DB-5B4C-49D6-B3FC-298F36F56BC0}">
      <dgm:prSet/>
      <dgm:spPr/>
      <dgm:t>
        <a:bodyPr/>
        <a:lstStyle/>
        <a:p>
          <a:endParaRPr lang="fr-FR"/>
        </a:p>
      </dgm:t>
    </dgm:pt>
    <dgm:pt modelId="{341FFB85-58BD-484A-8762-1C6CF7DA1286}">
      <dgm:prSet/>
      <dgm:spPr/>
      <dgm:t>
        <a:bodyPr/>
        <a:lstStyle/>
        <a:p>
          <a:pPr rtl="0"/>
          <a:r>
            <a:rPr lang="fr-FR" dirty="0" smtClean="0"/>
            <a:t>Test de la montée en charge et de la bonne adéquation au besoin de l’utilisateur final</a:t>
          </a:r>
          <a:endParaRPr lang="fr-FR" dirty="0"/>
        </a:p>
      </dgm:t>
    </dgm:pt>
    <dgm:pt modelId="{FA0F5AF0-75DF-4FF5-8CE9-20EFF1FFE494}" type="parTrans" cxnId="{5F198174-092C-4356-A2DA-776502ED6D31}">
      <dgm:prSet/>
      <dgm:spPr/>
      <dgm:t>
        <a:bodyPr/>
        <a:lstStyle/>
        <a:p>
          <a:endParaRPr lang="fr-FR"/>
        </a:p>
      </dgm:t>
    </dgm:pt>
    <dgm:pt modelId="{6F7BE263-79D4-4D29-856B-83F6C6B66A2C}" type="sibTrans" cxnId="{5F198174-092C-4356-A2DA-776502ED6D31}">
      <dgm:prSet/>
      <dgm:spPr/>
      <dgm:t>
        <a:bodyPr/>
        <a:lstStyle/>
        <a:p>
          <a:endParaRPr lang="fr-FR"/>
        </a:p>
      </dgm:t>
    </dgm:pt>
    <dgm:pt modelId="{F20280FE-2A2A-4DCE-A5FA-2F690344BF8D}" type="pres">
      <dgm:prSet presAssocID="{3AE0AB70-307D-4691-8EC0-9379F3997FFF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81D7217-09B4-4122-97E9-CDED503E6C26}" type="pres">
      <dgm:prSet presAssocID="{3AE0AB70-307D-4691-8EC0-9379F3997FFF}" presName="outerBox" presStyleCnt="0"/>
      <dgm:spPr/>
    </dgm:pt>
    <dgm:pt modelId="{56E25027-70EE-4F75-8EF4-07EC746F03D5}" type="pres">
      <dgm:prSet presAssocID="{3AE0AB70-307D-4691-8EC0-9379F3997FFF}" presName="outerBoxParent" presStyleLbl="node1" presStyleIdx="0" presStyleCnt="3" custLinFactNeighborY="-1023"/>
      <dgm:spPr/>
      <dgm:t>
        <a:bodyPr/>
        <a:lstStyle/>
        <a:p>
          <a:endParaRPr lang="fr-FR"/>
        </a:p>
      </dgm:t>
    </dgm:pt>
    <dgm:pt modelId="{56C627A2-2823-4A46-AAFB-2B5C71D71C6A}" type="pres">
      <dgm:prSet presAssocID="{3AE0AB70-307D-4691-8EC0-9379F3997FFF}" presName="outerBoxChildren" presStyleCnt="0"/>
      <dgm:spPr/>
    </dgm:pt>
    <dgm:pt modelId="{948E4DF0-CE1C-4F91-9457-7004AE4CF83E}" type="pres">
      <dgm:prSet presAssocID="{757BFC12-FB6A-49CE-B3EE-306A88D096C5}" presName="oChild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5EB084-A190-4127-964D-0AD0A502CAA9}" type="pres">
      <dgm:prSet presAssocID="{07AA781F-7A8C-4352-9A36-73496D2A8A5E}" presName="outerSibTrans" presStyleCnt="0"/>
      <dgm:spPr/>
    </dgm:pt>
    <dgm:pt modelId="{2D9C8AD5-9BDC-466D-9C90-8B319A931FCD}" type="pres">
      <dgm:prSet presAssocID="{90EBE56B-9262-4499-95AC-EE5218D4C0E4}" presName="oChild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A8BAE6-77B4-4529-84BF-1177CBBF5C03}" type="pres">
      <dgm:prSet presAssocID="{ED8452A3-01E5-4DCF-9F23-F68EA8DC04F6}" presName="outerSibTrans" presStyleCnt="0"/>
      <dgm:spPr/>
    </dgm:pt>
    <dgm:pt modelId="{9E824013-B84D-4C88-95B7-ACC084D2BEEC}" type="pres">
      <dgm:prSet presAssocID="{18D0607E-CE0B-4213-B736-AF044A4A657B}" presName="oChild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4CD116-D4E6-4E1C-9D1D-795BB724E5FB}" type="pres">
      <dgm:prSet presAssocID="{3AE0AB70-307D-4691-8EC0-9379F3997FFF}" presName="middleBox" presStyleCnt="0"/>
      <dgm:spPr/>
    </dgm:pt>
    <dgm:pt modelId="{D484CCF7-06A9-4CAF-9C8A-A7A586F4B4D6}" type="pres">
      <dgm:prSet presAssocID="{3AE0AB70-307D-4691-8EC0-9379F3997FFF}" presName="middleBoxParent" presStyleLbl="node1" presStyleIdx="1" presStyleCnt="3" custScaleY="101534"/>
      <dgm:spPr/>
      <dgm:t>
        <a:bodyPr/>
        <a:lstStyle/>
        <a:p>
          <a:endParaRPr lang="fr-FR"/>
        </a:p>
      </dgm:t>
    </dgm:pt>
    <dgm:pt modelId="{2E40EFCA-0634-4A81-AC31-FA1CB971B237}" type="pres">
      <dgm:prSet presAssocID="{3AE0AB70-307D-4691-8EC0-9379F3997FFF}" presName="middleBoxChildren" presStyleCnt="0"/>
      <dgm:spPr/>
    </dgm:pt>
    <dgm:pt modelId="{FD28C811-DC7A-4A10-9067-9296D0BEC734}" type="pres">
      <dgm:prSet presAssocID="{3AE0AB70-307D-4691-8EC0-9379F3997FFF}" presName="centerBox" presStyleCnt="0"/>
      <dgm:spPr/>
    </dgm:pt>
    <dgm:pt modelId="{0BF0DB10-B77E-4069-A595-013B391B4FC4}" type="pres">
      <dgm:prSet presAssocID="{3AE0AB70-307D-4691-8EC0-9379F3997FFF}" presName="centerBoxParent" presStyleLbl="node1" presStyleIdx="2" presStyleCnt="3"/>
      <dgm:spPr/>
      <dgm:t>
        <a:bodyPr/>
        <a:lstStyle/>
        <a:p>
          <a:endParaRPr lang="fr-FR"/>
        </a:p>
      </dgm:t>
    </dgm:pt>
    <dgm:pt modelId="{2899C245-3B8B-458F-91F8-2B94AA67E8CC}" type="pres">
      <dgm:prSet presAssocID="{3AE0AB70-307D-4691-8EC0-9379F3997FFF}" presName="centerBoxChildren" presStyleCnt="0"/>
      <dgm:spPr/>
    </dgm:pt>
    <dgm:pt modelId="{F772D004-578C-42B9-AAC4-560DCCAE85F0}" type="pres">
      <dgm:prSet presAssocID="{140B9D3A-17B4-4C8F-B80E-5E4D84E9602B}" presName="cChild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761EE-C27B-4CA9-A2E8-D07B15F27C8B}" type="pres">
      <dgm:prSet presAssocID="{E38CE2A2-A2ED-4A2B-827A-E5002EE5AB5E}" presName="centerSibTrans" presStyleCnt="0"/>
      <dgm:spPr/>
    </dgm:pt>
    <dgm:pt modelId="{E985C101-5B05-4847-BEAF-4D877B8607E1}" type="pres">
      <dgm:prSet presAssocID="{341FFB85-58BD-484A-8762-1C6CF7DA1286}" presName="cChild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803FF5B-4E08-46A5-9D39-E4CE2BE3FE69}" type="presOf" srcId="{341FFB85-58BD-484A-8762-1C6CF7DA1286}" destId="{E985C101-5B05-4847-BEAF-4D877B8607E1}" srcOrd="0" destOrd="0" presId="urn:microsoft.com/office/officeart/2005/8/layout/target2"/>
    <dgm:cxn modelId="{4E951217-507E-4A5F-8B52-DC99A2512F1B}" type="presOf" srcId="{757BFC12-FB6A-49CE-B3EE-306A88D096C5}" destId="{948E4DF0-CE1C-4F91-9457-7004AE4CF83E}" srcOrd="0" destOrd="0" presId="urn:microsoft.com/office/officeart/2005/8/layout/target2"/>
    <dgm:cxn modelId="{F253DFF8-AB39-4848-AC0B-E0C2C1C710A7}" type="presOf" srcId="{18D0607E-CE0B-4213-B736-AF044A4A657B}" destId="{9E824013-B84D-4C88-95B7-ACC084D2BEEC}" srcOrd="0" destOrd="0" presId="urn:microsoft.com/office/officeart/2005/8/layout/target2"/>
    <dgm:cxn modelId="{25B36403-B19C-461D-8F48-72D4CDC0750F}" type="presOf" srcId="{90EBE56B-9262-4499-95AC-EE5218D4C0E4}" destId="{2D9C8AD5-9BDC-466D-9C90-8B319A931FCD}" srcOrd="0" destOrd="0" presId="urn:microsoft.com/office/officeart/2005/8/layout/target2"/>
    <dgm:cxn modelId="{7B9F0648-4036-490E-8A0F-35DB59CE3685}" srcId="{34F6B1DD-E374-453D-AE1D-48C67AE5889F}" destId="{90EBE56B-9262-4499-95AC-EE5218D4C0E4}" srcOrd="1" destOrd="0" parTransId="{13DE475A-43A4-4A61-9922-F5DD509AD6FF}" sibTransId="{ED8452A3-01E5-4DCF-9F23-F68EA8DC04F6}"/>
    <dgm:cxn modelId="{EB8244B0-F08E-4D09-AE78-843A9C43781F}" type="presOf" srcId="{34F6B1DD-E374-453D-AE1D-48C67AE5889F}" destId="{56E25027-70EE-4F75-8EF4-07EC746F03D5}" srcOrd="0" destOrd="0" presId="urn:microsoft.com/office/officeart/2005/8/layout/target2"/>
    <dgm:cxn modelId="{05DA43DB-5B4C-49D6-B3FC-298F36F56BC0}" srcId="{08E0D523-07C1-4DB3-B956-AF9AE62AABA6}" destId="{140B9D3A-17B4-4C8F-B80E-5E4D84E9602B}" srcOrd="0" destOrd="0" parTransId="{96599004-5136-4E7F-AB16-33A1A2A320B0}" sibTransId="{E38CE2A2-A2ED-4A2B-827A-E5002EE5AB5E}"/>
    <dgm:cxn modelId="{5F198174-092C-4356-A2DA-776502ED6D31}" srcId="{08E0D523-07C1-4DB3-B956-AF9AE62AABA6}" destId="{341FFB85-58BD-484A-8762-1C6CF7DA1286}" srcOrd="1" destOrd="0" parTransId="{FA0F5AF0-75DF-4FF5-8CE9-20EFF1FFE494}" sibTransId="{6F7BE263-79D4-4D29-856B-83F6C6B66A2C}"/>
    <dgm:cxn modelId="{C09E44F2-2434-44BB-BB6A-CE7D74D71371}" srcId="{3AE0AB70-307D-4691-8EC0-9379F3997FFF}" destId="{34F6B1DD-E374-453D-AE1D-48C67AE5889F}" srcOrd="0" destOrd="0" parTransId="{30F0B332-D9CD-44E9-83FF-C7BD853F58BD}" sibTransId="{887041AB-9CE9-4E5D-B2DA-9E3AD3F05F62}"/>
    <dgm:cxn modelId="{50B82EE8-9B01-47E4-823A-35A0D27ADEF0}" type="presOf" srcId="{3AE0AB70-307D-4691-8EC0-9379F3997FFF}" destId="{F20280FE-2A2A-4DCE-A5FA-2F690344BF8D}" srcOrd="0" destOrd="0" presId="urn:microsoft.com/office/officeart/2005/8/layout/target2"/>
    <dgm:cxn modelId="{5749EC26-BB65-4858-B066-D216213244B4}" type="presOf" srcId="{08E0D523-07C1-4DB3-B956-AF9AE62AABA6}" destId="{0BF0DB10-B77E-4069-A595-013B391B4FC4}" srcOrd="0" destOrd="0" presId="urn:microsoft.com/office/officeart/2005/8/layout/target2"/>
    <dgm:cxn modelId="{B140F6D9-5F72-45BA-BBBC-DE7D12B548E6}" srcId="{3AE0AB70-307D-4691-8EC0-9379F3997FFF}" destId="{01AF2AB9-0765-4EAE-A8C8-1EEDA647BBAE}" srcOrd="1" destOrd="0" parTransId="{B8587E38-C788-49E6-B841-A09209E81846}" sibTransId="{F9203A59-AC20-48D6-B5D5-F920F5FA581F}"/>
    <dgm:cxn modelId="{2E01ECE2-0A3C-42C0-BBAB-C639E530B047}" srcId="{34F6B1DD-E374-453D-AE1D-48C67AE5889F}" destId="{18D0607E-CE0B-4213-B736-AF044A4A657B}" srcOrd="2" destOrd="0" parTransId="{213C30E4-E171-425A-940F-B3829DE4446F}" sibTransId="{A6534FAD-4905-4335-991A-B53389EB5F66}"/>
    <dgm:cxn modelId="{F4AEF2E5-084B-4DF8-9146-2EEE0969F38B}" type="presOf" srcId="{01AF2AB9-0765-4EAE-A8C8-1EEDA647BBAE}" destId="{D484CCF7-06A9-4CAF-9C8A-A7A586F4B4D6}" srcOrd="0" destOrd="0" presId="urn:microsoft.com/office/officeart/2005/8/layout/target2"/>
    <dgm:cxn modelId="{E356282C-118C-4D6E-84E9-A2AC1CC3E683}" srcId="{34F6B1DD-E374-453D-AE1D-48C67AE5889F}" destId="{757BFC12-FB6A-49CE-B3EE-306A88D096C5}" srcOrd="0" destOrd="0" parTransId="{973D910E-9BC0-46D7-93B9-A93A58383EFC}" sibTransId="{07AA781F-7A8C-4352-9A36-73496D2A8A5E}"/>
    <dgm:cxn modelId="{82945CF2-4D51-423A-9BAF-8588D7912AE9}" srcId="{3AE0AB70-307D-4691-8EC0-9379F3997FFF}" destId="{08E0D523-07C1-4DB3-B956-AF9AE62AABA6}" srcOrd="2" destOrd="0" parTransId="{28FB4C05-EA97-4238-938C-D3B0DB2D54C1}" sibTransId="{28FA8318-9B79-4D9C-9283-A1476B67D6DA}"/>
    <dgm:cxn modelId="{1376EC15-A0AB-46CD-9ED4-A5FED2F58B3E}" type="presOf" srcId="{140B9D3A-17B4-4C8F-B80E-5E4D84E9602B}" destId="{F772D004-578C-42B9-AAC4-560DCCAE85F0}" srcOrd="0" destOrd="0" presId="urn:microsoft.com/office/officeart/2005/8/layout/target2"/>
    <dgm:cxn modelId="{EE006F0A-1FFA-45F4-9D31-C7D20D36FD9E}" type="presParOf" srcId="{F20280FE-2A2A-4DCE-A5FA-2F690344BF8D}" destId="{781D7217-09B4-4122-97E9-CDED503E6C26}" srcOrd="0" destOrd="0" presId="urn:microsoft.com/office/officeart/2005/8/layout/target2"/>
    <dgm:cxn modelId="{C66DA6DD-7358-4F11-B0E8-3A23E7DB3034}" type="presParOf" srcId="{781D7217-09B4-4122-97E9-CDED503E6C26}" destId="{56E25027-70EE-4F75-8EF4-07EC746F03D5}" srcOrd="0" destOrd="0" presId="urn:microsoft.com/office/officeart/2005/8/layout/target2"/>
    <dgm:cxn modelId="{B776D96E-D75B-4103-B2FC-86B256497097}" type="presParOf" srcId="{781D7217-09B4-4122-97E9-CDED503E6C26}" destId="{56C627A2-2823-4A46-AAFB-2B5C71D71C6A}" srcOrd="1" destOrd="0" presId="urn:microsoft.com/office/officeart/2005/8/layout/target2"/>
    <dgm:cxn modelId="{A03C7F9B-B3E1-4B8A-9436-0A50B53ADC49}" type="presParOf" srcId="{56C627A2-2823-4A46-AAFB-2B5C71D71C6A}" destId="{948E4DF0-CE1C-4F91-9457-7004AE4CF83E}" srcOrd="0" destOrd="0" presId="urn:microsoft.com/office/officeart/2005/8/layout/target2"/>
    <dgm:cxn modelId="{2593D1C8-D898-41A4-82BA-C938782727E0}" type="presParOf" srcId="{56C627A2-2823-4A46-AAFB-2B5C71D71C6A}" destId="{EF5EB084-A190-4127-964D-0AD0A502CAA9}" srcOrd="1" destOrd="0" presId="urn:microsoft.com/office/officeart/2005/8/layout/target2"/>
    <dgm:cxn modelId="{170E3636-9B91-430E-8912-0632C1D521E8}" type="presParOf" srcId="{56C627A2-2823-4A46-AAFB-2B5C71D71C6A}" destId="{2D9C8AD5-9BDC-466D-9C90-8B319A931FCD}" srcOrd="2" destOrd="0" presId="urn:microsoft.com/office/officeart/2005/8/layout/target2"/>
    <dgm:cxn modelId="{D8F5C581-E5F8-494A-AA3F-34C6DC7BCA39}" type="presParOf" srcId="{56C627A2-2823-4A46-AAFB-2B5C71D71C6A}" destId="{6BA8BAE6-77B4-4529-84BF-1177CBBF5C03}" srcOrd="3" destOrd="0" presId="urn:microsoft.com/office/officeart/2005/8/layout/target2"/>
    <dgm:cxn modelId="{BB13C773-0504-478F-972A-1C40FC576723}" type="presParOf" srcId="{56C627A2-2823-4A46-AAFB-2B5C71D71C6A}" destId="{9E824013-B84D-4C88-95B7-ACC084D2BEEC}" srcOrd="4" destOrd="0" presId="urn:microsoft.com/office/officeart/2005/8/layout/target2"/>
    <dgm:cxn modelId="{A82C5EED-EF2D-40A8-A3F0-2C1EE99C7E1F}" type="presParOf" srcId="{F20280FE-2A2A-4DCE-A5FA-2F690344BF8D}" destId="{864CD116-D4E6-4E1C-9D1D-795BB724E5FB}" srcOrd="1" destOrd="0" presId="urn:microsoft.com/office/officeart/2005/8/layout/target2"/>
    <dgm:cxn modelId="{9C571B5B-E7E0-4508-9F5A-19EFA012EA98}" type="presParOf" srcId="{864CD116-D4E6-4E1C-9D1D-795BB724E5FB}" destId="{D484CCF7-06A9-4CAF-9C8A-A7A586F4B4D6}" srcOrd="0" destOrd="0" presId="urn:microsoft.com/office/officeart/2005/8/layout/target2"/>
    <dgm:cxn modelId="{DBE4EDC6-DCBF-42F3-BE08-D6B25FA14339}" type="presParOf" srcId="{864CD116-D4E6-4E1C-9D1D-795BB724E5FB}" destId="{2E40EFCA-0634-4A81-AC31-FA1CB971B237}" srcOrd="1" destOrd="0" presId="urn:microsoft.com/office/officeart/2005/8/layout/target2"/>
    <dgm:cxn modelId="{48E5D704-AE09-434A-B696-63AAD04FD2D2}" type="presParOf" srcId="{F20280FE-2A2A-4DCE-A5FA-2F690344BF8D}" destId="{FD28C811-DC7A-4A10-9067-9296D0BEC734}" srcOrd="2" destOrd="0" presId="urn:microsoft.com/office/officeart/2005/8/layout/target2"/>
    <dgm:cxn modelId="{62E5ECC6-CB3D-4189-955C-18F9FBE003A5}" type="presParOf" srcId="{FD28C811-DC7A-4A10-9067-9296D0BEC734}" destId="{0BF0DB10-B77E-4069-A595-013B391B4FC4}" srcOrd="0" destOrd="0" presId="urn:microsoft.com/office/officeart/2005/8/layout/target2"/>
    <dgm:cxn modelId="{FB878420-1A92-420B-9A47-2EB9288ECD3A}" type="presParOf" srcId="{FD28C811-DC7A-4A10-9067-9296D0BEC734}" destId="{2899C245-3B8B-458F-91F8-2B94AA67E8CC}" srcOrd="1" destOrd="0" presId="urn:microsoft.com/office/officeart/2005/8/layout/target2"/>
    <dgm:cxn modelId="{BB0F8052-EAEB-4DF9-B6B4-B6845FD33AFC}" type="presParOf" srcId="{2899C245-3B8B-458F-91F8-2B94AA67E8CC}" destId="{F772D004-578C-42B9-AAC4-560DCCAE85F0}" srcOrd="0" destOrd="0" presId="urn:microsoft.com/office/officeart/2005/8/layout/target2"/>
    <dgm:cxn modelId="{08D6792E-6A2C-4EB8-B1CD-C2B937294E68}" type="presParOf" srcId="{2899C245-3B8B-458F-91F8-2B94AA67E8CC}" destId="{231761EE-C27B-4CA9-A2E8-D07B15F27C8B}" srcOrd="1" destOrd="0" presId="urn:microsoft.com/office/officeart/2005/8/layout/target2"/>
    <dgm:cxn modelId="{CA10678A-805E-4BF3-B6EA-98BE0BE20373}" type="presParOf" srcId="{2899C245-3B8B-458F-91F8-2B94AA67E8CC}" destId="{E985C101-5B05-4847-BEAF-4D877B8607E1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E0AB70-307D-4691-8EC0-9379F3997FFF}" type="doc">
      <dgm:prSet loTypeId="urn:microsoft.com/office/officeart/2005/8/layout/target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34F6B1DD-E374-453D-AE1D-48C67AE5889F}">
      <dgm:prSet/>
      <dgm:spPr>
        <a:solidFill>
          <a:srgbClr val="ED511E"/>
        </a:solidFill>
      </dgm:spPr>
      <dgm:t>
        <a:bodyPr/>
        <a:lstStyle/>
        <a:p>
          <a:pPr rtl="0"/>
          <a:r>
            <a:rPr lang="fr-FR" b="1" dirty="0" smtClean="0"/>
            <a:t>Transfert de compétences et de responsabilités</a:t>
          </a:r>
          <a:endParaRPr lang="fr-FR" dirty="0"/>
        </a:p>
      </dgm:t>
    </dgm:pt>
    <dgm:pt modelId="{30F0B332-D9CD-44E9-83FF-C7BD853F58BD}" type="parTrans" cxnId="{C09E44F2-2434-44BB-BB6A-CE7D74D71371}">
      <dgm:prSet/>
      <dgm:spPr/>
      <dgm:t>
        <a:bodyPr/>
        <a:lstStyle/>
        <a:p>
          <a:endParaRPr lang="fr-FR"/>
        </a:p>
      </dgm:t>
    </dgm:pt>
    <dgm:pt modelId="{887041AB-9CE9-4E5D-B2DA-9E3AD3F05F62}" type="sibTrans" cxnId="{C09E44F2-2434-44BB-BB6A-CE7D74D71371}">
      <dgm:prSet/>
      <dgm:spPr/>
      <dgm:t>
        <a:bodyPr/>
        <a:lstStyle/>
        <a:p>
          <a:endParaRPr lang="fr-FR"/>
        </a:p>
      </dgm:t>
    </dgm:pt>
    <dgm:pt modelId="{757BFC12-FB6A-49CE-B3EE-306A88D096C5}">
      <dgm:prSet/>
      <dgm:spPr/>
      <dgm:t>
        <a:bodyPr/>
        <a:lstStyle/>
        <a:p>
          <a:pPr rtl="0"/>
          <a:r>
            <a:rPr lang="fr-FR" smtClean="0"/>
            <a:t>Transfert de compétence aux équipes d’exploitation informatique</a:t>
          </a:r>
          <a:endParaRPr lang="fr-FR"/>
        </a:p>
      </dgm:t>
    </dgm:pt>
    <dgm:pt modelId="{973D910E-9BC0-46D7-93B9-A93A58383EFC}" type="parTrans" cxnId="{E356282C-118C-4D6E-84E9-A2AC1CC3E683}">
      <dgm:prSet/>
      <dgm:spPr/>
      <dgm:t>
        <a:bodyPr/>
        <a:lstStyle/>
        <a:p>
          <a:endParaRPr lang="fr-FR"/>
        </a:p>
      </dgm:t>
    </dgm:pt>
    <dgm:pt modelId="{07AA781F-7A8C-4352-9A36-73496D2A8A5E}" type="sibTrans" cxnId="{E356282C-118C-4D6E-84E9-A2AC1CC3E683}">
      <dgm:prSet/>
      <dgm:spPr/>
      <dgm:t>
        <a:bodyPr/>
        <a:lstStyle/>
        <a:p>
          <a:endParaRPr lang="fr-FR"/>
        </a:p>
      </dgm:t>
    </dgm:pt>
    <dgm:pt modelId="{90EBE56B-9262-4499-95AC-EE5218D4C0E4}">
      <dgm:prSet/>
      <dgm:spPr/>
      <dgm:t>
        <a:bodyPr/>
        <a:lstStyle/>
        <a:p>
          <a:pPr rtl="0"/>
          <a:r>
            <a:rPr lang="fr-FR" smtClean="0"/>
            <a:t>Mise en place de l’assistance et du support utilisateurs</a:t>
          </a:r>
          <a:endParaRPr lang="fr-FR"/>
        </a:p>
      </dgm:t>
    </dgm:pt>
    <dgm:pt modelId="{13DE475A-43A4-4A61-9922-F5DD509AD6FF}" type="parTrans" cxnId="{7B9F0648-4036-490E-8A0F-35DB59CE3685}">
      <dgm:prSet/>
      <dgm:spPr/>
      <dgm:t>
        <a:bodyPr/>
        <a:lstStyle/>
        <a:p>
          <a:endParaRPr lang="fr-FR"/>
        </a:p>
      </dgm:t>
    </dgm:pt>
    <dgm:pt modelId="{ED8452A3-01E5-4DCF-9F23-F68EA8DC04F6}" type="sibTrans" cxnId="{7B9F0648-4036-490E-8A0F-35DB59CE3685}">
      <dgm:prSet/>
      <dgm:spPr/>
      <dgm:t>
        <a:bodyPr/>
        <a:lstStyle/>
        <a:p>
          <a:endParaRPr lang="fr-FR"/>
        </a:p>
      </dgm:t>
    </dgm:pt>
    <dgm:pt modelId="{18D0607E-CE0B-4213-B736-AF044A4A657B}">
      <dgm:prSet/>
      <dgm:spPr/>
      <dgm:t>
        <a:bodyPr/>
        <a:lstStyle/>
        <a:p>
          <a:pPr rtl="0"/>
          <a:r>
            <a:rPr lang="fr-FR" dirty="0" smtClean="0"/>
            <a:t>Mise en place des équipes informatiques de maintenance (internes et/ou externes)</a:t>
          </a:r>
          <a:endParaRPr lang="fr-FR" dirty="0"/>
        </a:p>
      </dgm:t>
    </dgm:pt>
    <dgm:pt modelId="{213C30E4-E171-425A-940F-B3829DE4446F}" type="parTrans" cxnId="{2E01ECE2-0A3C-42C0-BBAB-C639E530B047}">
      <dgm:prSet/>
      <dgm:spPr/>
      <dgm:t>
        <a:bodyPr/>
        <a:lstStyle/>
        <a:p>
          <a:endParaRPr lang="fr-FR"/>
        </a:p>
      </dgm:t>
    </dgm:pt>
    <dgm:pt modelId="{A6534FAD-4905-4335-991A-B53389EB5F66}" type="sibTrans" cxnId="{2E01ECE2-0A3C-42C0-BBAB-C639E530B047}">
      <dgm:prSet/>
      <dgm:spPr/>
      <dgm:t>
        <a:bodyPr/>
        <a:lstStyle/>
        <a:p>
          <a:endParaRPr lang="fr-FR"/>
        </a:p>
      </dgm:t>
    </dgm:pt>
    <dgm:pt modelId="{01AF2AB9-0765-4EAE-A8C8-1EEDA647BBAE}">
      <dgm:prSet/>
      <dgm:spPr>
        <a:solidFill>
          <a:srgbClr val="0CA397"/>
        </a:solidFill>
      </dgm:spPr>
      <dgm:t>
        <a:bodyPr/>
        <a:lstStyle/>
        <a:p>
          <a:pPr rtl="0"/>
          <a:r>
            <a:rPr lang="fr-FR" b="1" dirty="0" smtClean="0"/>
            <a:t>Formation et communication</a:t>
          </a:r>
          <a:endParaRPr lang="fr-FR" b="1" dirty="0"/>
        </a:p>
      </dgm:t>
    </dgm:pt>
    <dgm:pt modelId="{B8587E38-C788-49E6-B841-A09209E81846}" type="parTrans" cxnId="{B140F6D9-5F72-45BA-BBBC-DE7D12B548E6}">
      <dgm:prSet/>
      <dgm:spPr/>
      <dgm:t>
        <a:bodyPr/>
        <a:lstStyle/>
        <a:p>
          <a:endParaRPr lang="fr-FR"/>
        </a:p>
      </dgm:t>
    </dgm:pt>
    <dgm:pt modelId="{F9203A59-AC20-48D6-B5D5-F920F5FA581F}" type="sibTrans" cxnId="{B140F6D9-5F72-45BA-BBBC-DE7D12B548E6}">
      <dgm:prSet/>
      <dgm:spPr/>
      <dgm:t>
        <a:bodyPr/>
        <a:lstStyle/>
        <a:p>
          <a:endParaRPr lang="fr-FR"/>
        </a:p>
      </dgm:t>
    </dgm:pt>
    <dgm:pt modelId="{08E0D523-07C1-4DB3-B956-AF9AE62AABA6}">
      <dgm:prSet/>
      <dgm:spPr>
        <a:solidFill>
          <a:srgbClr val="FFC000"/>
        </a:solidFill>
      </dgm:spPr>
      <dgm:t>
        <a:bodyPr/>
        <a:lstStyle/>
        <a:p>
          <a:pPr rtl="0"/>
          <a:r>
            <a:rPr lang="fr-FR" b="1" dirty="0" smtClean="0"/>
            <a:t>Pilote</a:t>
          </a:r>
          <a:endParaRPr lang="fr-FR" b="1" dirty="0"/>
        </a:p>
      </dgm:t>
    </dgm:pt>
    <dgm:pt modelId="{28FB4C05-EA97-4238-938C-D3B0DB2D54C1}" type="parTrans" cxnId="{82945CF2-4D51-423A-9BAF-8588D7912AE9}">
      <dgm:prSet/>
      <dgm:spPr/>
      <dgm:t>
        <a:bodyPr/>
        <a:lstStyle/>
        <a:p>
          <a:endParaRPr lang="fr-FR"/>
        </a:p>
      </dgm:t>
    </dgm:pt>
    <dgm:pt modelId="{28FA8318-9B79-4D9C-9283-A1476B67D6DA}" type="sibTrans" cxnId="{82945CF2-4D51-423A-9BAF-8588D7912AE9}">
      <dgm:prSet/>
      <dgm:spPr/>
      <dgm:t>
        <a:bodyPr/>
        <a:lstStyle/>
        <a:p>
          <a:endParaRPr lang="fr-FR"/>
        </a:p>
      </dgm:t>
    </dgm:pt>
    <dgm:pt modelId="{140B9D3A-17B4-4C8F-B80E-5E4D84E9602B}">
      <dgm:prSet/>
      <dgm:spPr/>
      <dgm:t>
        <a:bodyPr/>
        <a:lstStyle/>
        <a:p>
          <a:pPr rtl="0"/>
          <a:r>
            <a:rPr lang="fr-FR" dirty="0" smtClean="0"/>
            <a:t>Déploiement de la solution à  un nombre restreint d’utilisateurs afin de valider son bon fonctionnement</a:t>
          </a:r>
          <a:endParaRPr lang="fr-FR" dirty="0"/>
        </a:p>
      </dgm:t>
    </dgm:pt>
    <dgm:pt modelId="{96599004-5136-4E7F-AB16-33A1A2A320B0}" type="parTrans" cxnId="{05DA43DB-5B4C-49D6-B3FC-298F36F56BC0}">
      <dgm:prSet/>
      <dgm:spPr/>
      <dgm:t>
        <a:bodyPr/>
        <a:lstStyle/>
        <a:p>
          <a:endParaRPr lang="fr-FR"/>
        </a:p>
      </dgm:t>
    </dgm:pt>
    <dgm:pt modelId="{E38CE2A2-A2ED-4A2B-827A-E5002EE5AB5E}" type="sibTrans" cxnId="{05DA43DB-5B4C-49D6-B3FC-298F36F56BC0}">
      <dgm:prSet/>
      <dgm:spPr/>
      <dgm:t>
        <a:bodyPr/>
        <a:lstStyle/>
        <a:p>
          <a:endParaRPr lang="fr-FR"/>
        </a:p>
      </dgm:t>
    </dgm:pt>
    <dgm:pt modelId="{341FFB85-58BD-484A-8762-1C6CF7DA1286}">
      <dgm:prSet/>
      <dgm:spPr/>
      <dgm:t>
        <a:bodyPr/>
        <a:lstStyle/>
        <a:p>
          <a:pPr rtl="0"/>
          <a:r>
            <a:rPr lang="fr-FR" dirty="0" smtClean="0"/>
            <a:t>Test de la montée en charge et de la bonne adéquation au besoin de l’utilisateur final</a:t>
          </a:r>
          <a:endParaRPr lang="fr-FR" dirty="0"/>
        </a:p>
      </dgm:t>
    </dgm:pt>
    <dgm:pt modelId="{FA0F5AF0-75DF-4FF5-8CE9-20EFF1FFE494}" type="parTrans" cxnId="{5F198174-092C-4356-A2DA-776502ED6D31}">
      <dgm:prSet/>
      <dgm:spPr/>
      <dgm:t>
        <a:bodyPr/>
        <a:lstStyle/>
        <a:p>
          <a:endParaRPr lang="fr-FR"/>
        </a:p>
      </dgm:t>
    </dgm:pt>
    <dgm:pt modelId="{6F7BE263-79D4-4D29-856B-83F6C6B66A2C}" type="sibTrans" cxnId="{5F198174-092C-4356-A2DA-776502ED6D31}">
      <dgm:prSet/>
      <dgm:spPr/>
      <dgm:t>
        <a:bodyPr/>
        <a:lstStyle/>
        <a:p>
          <a:endParaRPr lang="fr-FR"/>
        </a:p>
      </dgm:t>
    </dgm:pt>
    <dgm:pt modelId="{F20280FE-2A2A-4DCE-A5FA-2F690344BF8D}" type="pres">
      <dgm:prSet presAssocID="{3AE0AB70-307D-4691-8EC0-9379F3997FFF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81D7217-09B4-4122-97E9-CDED503E6C26}" type="pres">
      <dgm:prSet presAssocID="{3AE0AB70-307D-4691-8EC0-9379F3997FFF}" presName="outerBox" presStyleCnt="0"/>
      <dgm:spPr/>
    </dgm:pt>
    <dgm:pt modelId="{56E25027-70EE-4F75-8EF4-07EC746F03D5}" type="pres">
      <dgm:prSet presAssocID="{3AE0AB70-307D-4691-8EC0-9379F3997FFF}" presName="outerBoxParent" presStyleLbl="node1" presStyleIdx="0" presStyleCnt="3" custLinFactNeighborY="-1023"/>
      <dgm:spPr/>
      <dgm:t>
        <a:bodyPr/>
        <a:lstStyle/>
        <a:p>
          <a:endParaRPr lang="fr-FR"/>
        </a:p>
      </dgm:t>
    </dgm:pt>
    <dgm:pt modelId="{56C627A2-2823-4A46-AAFB-2B5C71D71C6A}" type="pres">
      <dgm:prSet presAssocID="{3AE0AB70-307D-4691-8EC0-9379F3997FFF}" presName="outerBoxChildren" presStyleCnt="0"/>
      <dgm:spPr/>
    </dgm:pt>
    <dgm:pt modelId="{948E4DF0-CE1C-4F91-9457-7004AE4CF83E}" type="pres">
      <dgm:prSet presAssocID="{757BFC12-FB6A-49CE-B3EE-306A88D096C5}" presName="oChild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5EB084-A190-4127-964D-0AD0A502CAA9}" type="pres">
      <dgm:prSet presAssocID="{07AA781F-7A8C-4352-9A36-73496D2A8A5E}" presName="outerSibTrans" presStyleCnt="0"/>
      <dgm:spPr/>
    </dgm:pt>
    <dgm:pt modelId="{2D9C8AD5-9BDC-466D-9C90-8B319A931FCD}" type="pres">
      <dgm:prSet presAssocID="{90EBE56B-9262-4499-95AC-EE5218D4C0E4}" presName="oChild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A8BAE6-77B4-4529-84BF-1177CBBF5C03}" type="pres">
      <dgm:prSet presAssocID="{ED8452A3-01E5-4DCF-9F23-F68EA8DC04F6}" presName="outerSibTrans" presStyleCnt="0"/>
      <dgm:spPr/>
    </dgm:pt>
    <dgm:pt modelId="{9E824013-B84D-4C88-95B7-ACC084D2BEEC}" type="pres">
      <dgm:prSet presAssocID="{18D0607E-CE0B-4213-B736-AF044A4A657B}" presName="oChild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4CD116-D4E6-4E1C-9D1D-795BB724E5FB}" type="pres">
      <dgm:prSet presAssocID="{3AE0AB70-307D-4691-8EC0-9379F3997FFF}" presName="middleBox" presStyleCnt="0"/>
      <dgm:spPr/>
    </dgm:pt>
    <dgm:pt modelId="{D484CCF7-06A9-4CAF-9C8A-A7A586F4B4D6}" type="pres">
      <dgm:prSet presAssocID="{3AE0AB70-307D-4691-8EC0-9379F3997FFF}" presName="middleBoxParent" presStyleLbl="node1" presStyleIdx="1" presStyleCnt="3" custScaleY="101534"/>
      <dgm:spPr/>
      <dgm:t>
        <a:bodyPr/>
        <a:lstStyle/>
        <a:p>
          <a:endParaRPr lang="fr-FR"/>
        </a:p>
      </dgm:t>
    </dgm:pt>
    <dgm:pt modelId="{2E40EFCA-0634-4A81-AC31-FA1CB971B237}" type="pres">
      <dgm:prSet presAssocID="{3AE0AB70-307D-4691-8EC0-9379F3997FFF}" presName="middleBoxChildren" presStyleCnt="0"/>
      <dgm:spPr/>
    </dgm:pt>
    <dgm:pt modelId="{FD28C811-DC7A-4A10-9067-9296D0BEC734}" type="pres">
      <dgm:prSet presAssocID="{3AE0AB70-307D-4691-8EC0-9379F3997FFF}" presName="centerBox" presStyleCnt="0"/>
      <dgm:spPr/>
    </dgm:pt>
    <dgm:pt modelId="{0BF0DB10-B77E-4069-A595-013B391B4FC4}" type="pres">
      <dgm:prSet presAssocID="{3AE0AB70-307D-4691-8EC0-9379F3997FFF}" presName="centerBoxParent" presStyleLbl="node1" presStyleIdx="2" presStyleCnt="3"/>
      <dgm:spPr/>
      <dgm:t>
        <a:bodyPr/>
        <a:lstStyle/>
        <a:p>
          <a:endParaRPr lang="fr-FR"/>
        </a:p>
      </dgm:t>
    </dgm:pt>
    <dgm:pt modelId="{2899C245-3B8B-458F-91F8-2B94AA67E8CC}" type="pres">
      <dgm:prSet presAssocID="{3AE0AB70-307D-4691-8EC0-9379F3997FFF}" presName="centerBoxChildren" presStyleCnt="0"/>
      <dgm:spPr/>
    </dgm:pt>
    <dgm:pt modelId="{F772D004-578C-42B9-AAC4-560DCCAE85F0}" type="pres">
      <dgm:prSet presAssocID="{140B9D3A-17B4-4C8F-B80E-5E4D84E9602B}" presName="cChild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761EE-C27B-4CA9-A2E8-D07B15F27C8B}" type="pres">
      <dgm:prSet presAssocID="{E38CE2A2-A2ED-4A2B-827A-E5002EE5AB5E}" presName="centerSibTrans" presStyleCnt="0"/>
      <dgm:spPr/>
    </dgm:pt>
    <dgm:pt modelId="{E985C101-5B05-4847-BEAF-4D877B8607E1}" type="pres">
      <dgm:prSet presAssocID="{341FFB85-58BD-484A-8762-1C6CF7DA1286}" presName="cChild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803FF5B-4E08-46A5-9D39-E4CE2BE3FE69}" type="presOf" srcId="{341FFB85-58BD-484A-8762-1C6CF7DA1286}" destId="{E985C101-5B05-4847-BEAF-4D877B8607E1}" srcOrd="0" destOrd="0" presId="urn:microsoft.com/office/officeart/2005/8/layout/target2"/>
    <dgm:cxn modelId="{4E951217-507E-4A5F-8B52-DC99A2512F1B}" type="presOf" srcId="{757BFC12-FB6A-49CE-B3EE-306A88D096C5}" destId="{948E4DF0-CE1C-4F91-9457-7004AE4CF83E}" srcOrd="0" destOrd="0" presId="urn:microsoft.com/office/officeart/2005/8/layout/target2"/>
    <dgm:cxn modelId="{F253DFF8-AB39-4848-AC0B-E0C2C1C710A7}" type="presOf" srcId="{18D0607E-CE0B-4213-B736-AF044A4A657B}" destId="{9E824013-B84D-4C88-95B7-ACC084D2BEEC}" srcOrd="0" destOrd="0" presId="urn:microsoft.com/office/officeart/2005/8/layout/target2"/>
    <dgm:cxn modelId="{25B36403-B19C-461D-8F48-72D4CDC0750F}" type="presOf" srcId="{90EBE56B-9262-4499-95AC-EE5218D4C0E4}" destId="{2D9C8AD5-9BDC-466D-9C90-8B319A931FCD}" srcOrd="0" destOrd="0" presId="urn:microsoft.com/office/officeart/2005/8/layout/target2"/>
    <dgm:cxn modelId="{7B9F0648-4036-490E-8A0F-35DB59CE3685}" srcId="{34F6B1DD-E374-453D-AE1D-48C67AE5889F}" destId="{90EBE56B-9262-4499-95AC-EE5218D4C0E4}" srcOrd="1" destOrd="0" parTransId="{13DE475A-43A4-4A61-9922-F5DD509AD6FF}" sibTransId="{ED8452A3-01E5-4DCF-9F23-F68EA8DC04F6}"/>
    <dgm:cxn modelId="{EB8244B0-F08E-4D09-AE78-843A9C43781F}" type="presOf" srcId="{34F6B1DD-E374-453D-AE1D-48C67AE5889F}" destId="{56E25027-70EE-4F75-8EF4-07EC746F03D5}" srcOrd="0" destOrd="0" presId="urn:microsoft.com/office/officeart/2005/8/layout/target2"/>
    <dgm:cxn modelId="{05DA43DB-5B4C-49D6-B3FC-298F36F56BC0}" srcId="{08E0D523-07C1-4DB3-B956-AF9AE62AABA6}" destId="{140B9D3A-17B4-4C8F-B80E-5E4D84E9602B}" srcOrd="0" destOrd="0" parTransId="{96599004-5136-4E7F-AB16-33A1A2A320B0}" sibTransId="{E38CE2A2-A2ED-4A2B-827A-E5002EE5AB5E}"/>
    <dgm:cxn modelId="{5F198174-092C-4356-A2DA-776502ED6D31}" srcId="{08E0D523-07C1-4DB3-B956-AF9AE62AABA6}" destId="{341FFB85-58BD-484A-8762-1C6CF7DA1286}" srcOrd="1" destOrd="0" parTransId="{FA0F5AF0-75DF-4FF5-8CE9-20EFF1FFE494}" sibTransId="{6F7BE263-79D4-4D29-856B-83F6C6B66A2C}"/>
    <dgm:cxn modelId="{C09E44F2-2434-44BB-BB6A-CE7D74D71371}" srcId="{3AE0AB70-307D-4691-8EC0-9379F3997FFF}" destId="{34F6B1DD-E374-453D-AE1D-48C67AE5889F}" srcOrd="0" destOrd="0" parTransId="{30F0B332-D9CD-44E9-83FF-C7BD853F58BD}" sibTransId="{887041AB-9CE9-4E5D-B2DA-9E3AD3F05F62}"/>
    <dgm:cxn modelId="{50B82EE8-9B01-47E4-823A-35A0D27ADEF0}" type="presOf" srcId="{3AE0AB70-307D-4691-8EC0-9379F3997FFF}" destId="{F20280FE-2A2A-4DCE-A5FA-2F690344BF8D}" srcOrd="0" destOrd="0" presId="urn:microsoft.com/office/officeart/2005/8/layout/target2"/>
    <dgm:cxn modelId="{5749EC26-BB65-4858-B066-D216213244B4}" type="presOf" srcId="{08E0D523-07C1-4DB3-B956-AF9AE62AABA6}" destId="{0BF0DB10-B77E-4069-A595-013B391B4FC4}" srcOrd="0" destOrd="0" presId="urn:microsoft.com/office/officeart/2005/8/layout/target2"/>
    <dgm:cxn modelId="{B140F6D9-5F72-45BA-BBBC-DE7D12B548E6}" srcId="{3AE0AB70-307D-4691-8EC0-9379F3997FFF}" destId="{01AF2AB9-0765-4EAE-A8C8-1EEDA647BBAE}" srcOrd="1" destOrd="0" parTransId="{B8587E38-C788-49E6-B841-A09209E81846}" sibTransId="{F9203A59-AC20-48D6-B5D5-F920F5FA581F}"/>
    <dgm:cxn modelId="{2E01ECE2-0A3C-42C0-BBAB-C639E530B047}" srcId="{34F6B1DD-E374-453D-AE1D-48C67AE5889F}" destId="{18D0607E-CE0B-4213-B736-AF044A4A657B}" srcOrd="2" destOrd="0" parTransId="{213C30E4-E171-425A-940F-B3829DE4446F}" sibTransId="{A6534FAD-4905-4335-991A-B53389EB5F66}"/>
    <dgm:cxn modelId="{F4AEF2E5-084B-4DF8-9146-2EEE0969F38B}" type="presOf" srcId="{01AF2AB9-0765-4EAE-A8C8-1EEDA647BBAE}" destId="{D484CCF7-06A9-4CAF-9C8A-A7A586F4B4D6}" srcOrd="0" destOrd="0" presId="urn:microsoft.com/office/officeart/2005/8/layout/target2"/>
    <dgm:cxn modelId="{E356282C-118C-4D6E-84E9-A2AC1CC3E683}" srcId="{34F6B1DD-E374-453D-AE1D-48C67AE5889F}" destId="{757BFC12-FB6A-49CE-B3EE-306A88D096C5}" srcOrd="0" destOrd="0" parTransId="{973D910E-9BC0-46D7-93B9-A93A58383EFC}" sibTransId="{07AA781F-7A8C-4352-9A36-73496D2A8A5E}"/>
    <dgm:cxn modelId="{82945CF2-4D51-423A-9BAF-8588D7912AE9}" srcId="{3AE0AB70-307D-4691-8EC0-9379F3997FFF}" destId="{08E0D523-07C1-4DB3-B956-AF9AE62AABA6}" srcOrd="2" destOrd="0" parTransId="{28FB4C05-EA97-4238-938C-D3B0DB2D54C1}" sibTransId="{28FA8318-9B79-4D9C-9283-A1476B67D6DA}"/>
    <dgm:cxn modelId="{1376EC15-A0AB-46CD-9ED4-A5FED2F58B3E}" type="presOf" srcId="{140B9D3A-17B4-4C8F-B80E-5E4D84E9602B}" destId="{F772D004-578C-42B9-AAC4-560DCCAE85F0}" srcOrd="0" destOrd="0" presId="urn:microsoft.com/office/officeart/2005/8/layout/target2"/>
    <dgm:cxn modelId="{EE006F0A-1FFA-45F4-9D31-C7D20D36FD9E}" type="presParOf" srcId="{F20280FE-2A2A-4DCE-A5FA-2F690344BF8D}" destId="{781D7217-09B4-4122-97E9-CDED503E6C26}" srcOrd="0" destOrd="0" presId="urn:microsoft.com/office/officeart/2005/8/layout/target2"/>
    <dgm:cxn modelId="{C66DA6DD-7358-4F11-B0E8-3A23E7DB3034}" type="presParOf" srcId="{781D7217-09B4-4122-97E9-CDED503E6C26}" destId="{56E25027-70EE-4F75-8EF4-07EC746F03D5}" srcOrd="0" destOrd="0" presId="urn:microsoft.com/office/officeart/2005/8/layout/target2"/>
    <dgm:cxn modelId="{B776D96E-D75B-4103-B2FC-86B256497097}" type="presParOf" srcId="{781D7217-09B4-4122-97E9-CDED503E6C26}" destId="{56C627A2-2823-4A46-AAFB-2B5C71D71C6A}" srcOrd="1" destOrd="0" presId="urn:microsoft.com/office/officeart/2005/8/layout/target2"/>
    <dgm:cxn modelId="{A03C7F9B-B3E1-4B8A-9436-0A50B53ADC49}" type="presParOf" srcId="{56C627A2-2823-4A46-AAFB-2B5C71D71C6A}" destId="{948E4DF0-CE1C-4F91-9457-7004AE4CF83E}" srcOrd="0" destOrd="0" presId="urn:microsoft.com/office/officeart/2005/8/layout/target2"/>
    <dgm:cxn modelId="{2593D1C8-D898-41A4-82BA-C938782727E0}" type="presParOf" srcId="{56C627A2-2823-4A46-AAFB-2B5C71D71C6A}" destId="{EF5EB084-A190-4127-964D-0AD0A502CAA9}" srcOrd="1" destOrd="0" presId="urn:microsoft.com/office/officeart/2005/8/layout/target2"/>
    <dgm:cxn modelId="{170E3636-9B91-430E-8912-0632C1D521E8}" type="presParOf" srcId="{56C627A2-2823-4A46-AAFB-2B5C71D71C6A}" destId="{2D9C8AD5-9BDC-466D-9C90-8B319A931FCD}" srcOrd="2" destOrd="0" presId="urn:microsoft.com/office/officeart/2005/8/layout/target2"/>
    <dgm:cxn modelId="{D8F5C581-E5F8-494A-AA3F-34C6DC7BCA39}" type="presParOf" srcId="{56C627A2-2823-4A46-AAFB-2B5C71D71C6A}" destId="{6BA8BAE6-77B4-4529-84BF-1177CBBF5C03}" srcOrd="3" destOrd="0" presId="urn:microsoft.com/office/officeart/2005/8/layout/target2"/>
    <dgm:cxn modelId="{BB13C773-0504-478F-972A-1C40FC576723}" type="presParOf" srcId="{56C627A2-2823-4A46-AAFB-2B5C71D71C6A}" destId="{9E824013-B84D-4C88-95B7-ACC084D2BEEC}" srcOrd="4" destOrd="0" presId="urn:microsoft.com/office/officeart/2005/8/layout/target2"/>
    <dgm:cxn modelId="{A82C5EED-EF2D-40A8-A3F0-2C1EE99C7E1F}" type="presParOf" srcId="{F20280FE-2A2A-4DCE-A5FA-2F690344BF8D}" destId="{864CD116-D4E6-4E1C-9D1D-795BB724E5FB}" srcOrd="1" destOrd="0" presId="urn:microsoft.com/office/officeart/2005/8/layout/target2"/>
    <dgm:cxn modelId="{9C571B5B-E7E0-4508-9F5A-19EFA012EA98}" type="presParOf" srcId="{864CD116-D4E6-4E1C-9D1D-795BB724E5FB}" destId="{D484CCF7-06A9-4CAF-9C8A-A7A586F4B4D6}" srcOrd="0" destOrd="0" presId="urn:microsoft.com/office/officeart/2005/8/layout/target2"/>
    <dgm:cxn modelId="{DBE4EDC6-DCBF-42F3-BE08-D6B25FA14339}" type="presParOf" srcId="{864CD116-D4E6-4E1C-9D1D-795BB724E5FB}" destId="{2E40EFCA-0634-4A81-AC31-FA1CB971B237}" srcOrd="1" destOrd="0" presId="urn:microsoft.com/office/officeart/2005/8/layout/target2"/>
    <dgm:cxn modelId="{48E5D704-AE09-434A-B696-63AAD04FD2D2}" type="presParOf" srcId="{F20280FE-2A2A-4DCE-A5FA-2F690344BF8D}" destId="{FD28C811-DC7A-4A10-9067-9296D0BEC734}" srcOrd="2" destOrd="0" presId="urn:microsoft.com/office/officeart/2005/8/layout/target2"/>
    <dgm:cxn modelId="{62E5ECC6-CB3D-4189-955C-18F9FBE003A5}" type="presParOf" srcId="{FD28C811-DC7A-4A10-9067-9296D0BEC734}" destId="{0BF0DB10-B77E-4069-A595-013B391B4FC4}" srcOrd="0" destOrd="0" presId="urn:microsoft.com/office/officeart/2005/8/layout/target2"/>
    <dgm:cxn modelId="{FB878420-1A92-420B-9A47-2EB9288ECD3A}" type="presParOf" srcId="{FD28C811-DC7A-4A10-9067-9296D0BEC734}" destId="{2899C245-3B8B-458F-91F8-2B94AA67E8CC}" srcOrd="1" destOrd="0" presId="urn:microsoft.com/office/officeart/2005/8/layout/target2"/>
    <dgm:cxn modelId="{BB0F8052-EAEB-4DF9-B6B4-B6845FD33AFC}" type="presParOf" srcId="{2899C245-3B8B-458F-91F8-2B94AA67E8CC}" destId="{F772D004-578C-42B9-AAC4-560DCCAE85F0}" srcOrd="0" destOrd="0" presId="urn:microsoft.com/office/officeart/2005/8/layout/target2"/>
    <dgm:cxn modelId="{08D6792E-6A2C-4EB8-B1CD-C2B937294E68}" type="presParOf" srcId="{2899C245-3B8B-458F-91F8-2B94AA67E8CC}" destId="{231761EE-C27B-4CA9-A2E8-D07B15F27C8B}" srcOrd="1" destOrd="0" presId="urn:microsoft.com/office/officeart/2005/8/layout/target2"/>
    <dgm:cxn modelId="{CA10678A-805E-4BF3-B6EA-98BE0BE20373}" type="presParOf" srcId="{2899C245-3B8B-458F-91F8-2B94AA67E8CC}" destId="{E985C101-5B05-4847-BEAF-4D877B8607E1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E0AB70-307D-4691-8EC0-9379F3997FFF}" type="doc">
      <dgm:prSet loTypeId="urn:microsoft.com/office/officeart/2005/8/layout/target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34F6B1DD-E374-453D-AE1D-48C67AE5889F}">
      <dgm:prSet custT="1"/>
      <dgm:spPr>
        <a:solidFill>
          <a:srgbClr val="ED511E"/>
        </a:solidFill>
      </dgm:spPr>
      <dgm:t>
        <a:bodyPr/>
        <a:lstStyle/>
        <a:p>
          <a:pPr rtl="0"/>
          <a:r>
            <a:rPr lang="fr-FR" sz="2000" b="1" dirty="0" smtClean="0"/>
            <a:t>Transfert de compétences et de responsabilités</a:t>
          </a:r>
          <a:endParaRPr lang="fr-FR" sz="2000" dirty="0"/>
        </a:p>
      </dgm:t>
    </dgm:pt>
    <dgm:pt modelId="{30F0B332-D9CD-44E9-83FF-C7BD853F58BD}" type="parTrans" cxnId="{C09E44F2-2434-44BB-BB6A-CE7D74D71371}">
      <dgm:prSet/>
      <dgm:spPr/>
      <dgm:t>
        <a:bodyPr/>
        <a:lstStyle/>
        <a:p>
          <a:endParaRPr lang="fr-FR" sz="2000"/>
        </a:p>
      </dgm:t>
    </dgm:pt>
    <dgm:pt modelId="{887041AB-9CE9-4E5D-B2DA-9E3AD3F05F62}" type="sibTrans" cxnId="{C09E44F2-2434-44BB-BB6A-CE7D74D71371}">
      <dgm:prSet/>
      <dgm:spPr/>
      <dgm:t>
        <a:bodyPr/>
        <a:lstStyle/>
        <a:p>
          <a:endParaRPr lang="fr-FR" sz="2000"/>
        </a:p>
      </dgm:t>
    </dgm:pt>
    <dgm:pt modelId="{757BFC12-FB6A-49CE-B3EE-306A88D096C5}">
      <dgm:prSet custT="1"/>
      <dgm:spPr/>
      <dgm:t>
        <a:bodyPr/>
        <a:lstStyle/>
        <a:p>
          <a:pPr rtl="0"/>
          <a:r>
            <a:rPr lang="fr-FR" sz="700" smtClean="0"/>
            <a:t>Transfert de compétence aux équipes d’exploitation informatique</a:t>
          </a:r>
          <a:endParaRPr lang="fr-FR" sz="700"/>
        </a:p>
      </dgm:t>
    </dgm:pt>
    <dgm:pt modelId="{973D910E-9BC0-46D7-93B9-A93A58383EFC}" type="parTrans" cxnId="{E356282C-118C-4D6E-84E9-A2AC1CC3E683}">
      <dgm:prSet/>
      <dgm:spPr/>
      <dgm:t>
        <a:bodyPr/>
        <a:lstStyle/>
        <a:p>
          <a:endParaRPr lang="fr-FR" sz="2000"/>
        </a:p>
      </dgm:t>
    </dgm:pt>
    <dgm:pt modelId="{07AA781F-7A8C-4352-9A36-73496D2A8A5E}" type="sibTrans" cxnId="{E356282C-118C-4D6E-84E9-A2AC1CC3E683}">
      <dgm:prSet/>
      <dgm:spPr/>
      <dgm:t>
        <a:bodyPr/>
        <a:lstStyle/>
        <a:p>
          <a:endParaRPr lang="fr-FR" sz="2000"/>
        </a:p>
      </dgm:t>
    </dgm:pt>
    <dgm:pt modelId="{90EBE56B-9262-4499-95AC-EE5218D4C0E4}">
      <dgm:prSet custT="1"/>
      <dgm:spPr/>
      <dgm:t>
        <a:bodyPr/>
        <a:lstStyle/>
        <a:p>
          <a:pPr rtl="0"/>
          <a:r>
            <a:rPr lang="fr-FR" sz="700" smtClean="0"/>
            <a:t>Mise en place de l’assistance et du support utilisateurs</a:t>
          </a:r>
          <a:endParaRPr lang="fr-FR" sz="700"/>
        </a:p>
      </dgm:t>
    </dgm:pt>
    <dgm:pt modelId="{13DE475A-43A4-4A61-9922-F5DD509AD6FF}" type="parTrans" cxnId="{7B9F0648-4036-490E-8A0F-35DB59CE3685}">
      <dgm:prSet/>
      <dgm:spPr/>
      <dgm:t>
        <a:bodyPr/>
        <a:lstStyle/>
        <a:p>
          <a:endParaRPr lang="fr-FR" sz="2000"/>
        </a:p>
      </dgm:t>
    </dgm:pt>
    <dgm:pt modelId="{ED8452A3-01E5-4DCF-9F23-F68EA8DC04F6}" type="sibTrans" cxnId="{7B9F0648-4036-490E-8A0F-35DB59CE3685}">
      <dgm:prSet/>
      <dgm:spPr/>
      <dgm:t>
        <a:bodyPr/>
        <a:lstStyle/>
        <a:p>
          <a:endParaRPr lang="fr-FR" sz="2000"/>
        </a:p>
      </dgm:t>
    </dgm:pt>
    <dgm:pt modelId="{18D0607E-CE0B-4213-B736-AF044A4A657B}">
      <dgm:prSet custT="1"/>
      <dgm:spPr/>
      <dgm:t>
        <a:bodyPr/>
        <a:lstStyle/>
        <a:p>
          <a:pPr rtl="0"/>
          <a:r>
            <a:rPr lang="fr-FR" sz="700" dirty="0" smtClean="0"/>
            <a:t>Mise en place des équipes informatiques de maintenance (internes et/ou externes)</a:t>
          </a:r>
          <a:endParaRPr lang="fr-FR" sz="700" dirty="0"/>
        </a:p>
      </dgm:t>
    </dgm:pt>
    <dgm:pt modelId="{213C30E4-E171-425A-940F-B3829DE4446F}" type="parTrans" cxnId="{2E01ECE2-0A3C-42C0-BBAB-C639E530B047}">
      <dgm:prSet/>
      <dgm:spPr/>
      <dgm:t>
        <a:bodyPr/>
        <a:lstStyle/>
        <a:p>
          <a:endParaRPr lang="fr-FR" sz="2000"/>
        </a:p>
      </dgm:t>
    </dgm:pt>
    <dgm:pt modelId="{A6534FAD-4905-4335-991A-B53389EB5F66}" type="sibTrans" cxnId="{2E01ECE2-0A3C-42C0-BBAB-C639E530B047}">
      <dgm:prSet/>
      <dgm:spPr/>
      <dgm:t>
        <a:bodyPr/>
        <a:lstStyle/>
        <a:p>
          <a:endParaRPr lang="fr-FR" sz="2000"/>
        </a:p>
      </dgm:t>
    </dgm:pt>
    <dgm:pt modelId="{01AF2AB9-0765-4EAE-A8C8-1EEDA647BBAE}">
      <dgm:prSet custT="1"/>
      <dgm:spPr>
        <a:solidFill>
          <a:srgbClr val="0CA397"/>
        </a:solidFill>
      </dgm:spPr>
      <dgm:t>
        <a:bodyPr/>
        <a:lstStyle/>
        <a:p>
          <a:pPr rtl="0"/>
          <a:r>
            <a:rPr lang="fr-FR" sz="2000" b="1" dirty="0" smtClean="0"/>
            <a:t>Formation et communication</a:t>
          </a:r>
          <a:endParaRPr lang="fr-FR" sz="2000" b="1" dirty="0"/>
        </a:p>
      </dgm:t>
    </dgm:pt>
    <dgm:pt modelId="{B8587E38-C788-49E6-B841-A09209E81846}" type="parTrans" cxnId="{B140F6D9-5F72-45BA-BBBC-DE7D12B548E6}">
      <dgm:prSet/>
      <dgm:spPr/>
      <dgm:t>
        <a:bodyPr/>
        <a:lstStyle/>
        <a:p>
          <a:endParaRPr lang="fr-FR" sz="2000"/>
        </a:p>
      </dgm:t>
    </dgm:pt>
    <dgm:pt modelId="{F9203A59-AC20-48D6-B5D5-F920F5FA581F}" type="sibTrans" cxnId="{B140F6D9-5F72-45BA-BBBC-DE7D12B548E6}">
      <dgm:prSet/>
      <dgm:spPr/>
      <dgm:t>
        <a:bodyPr/>
        <a:lstStyle/>
        <a:p>
          <a:endParaRPr lang="fr-FR" sz="2000"/>
        </a:p>
      </dgm:t>
    </dgm:pt>
    <dgm:pt modelId="{08E0D523-07C1-4DB3-B956-AF9AE62AABA6}">
      <dgm:prSet custT="1"/>
      <dgm:spPr>
        <a:solidFill>
          <a:srgbClr val="FFC000"/>
        </a:solidFill>
      </dgm:spPr>
      <dgm:t>
        <a:bodyPr/>
        <a:lstStyle/>
        <a:p>
          <a:pPr rtl="0"/>
          <a:r>
            <a:rPr lang="fr-FR" sz="2000" b="1" dirty="0" smtClean="0"/>
            <a:t>Pilote</a:t>
          </a:r>
          <a:endParaRPr lang="fr-FR" sz="2000" b="1" dirty="0"/>
        </a:p>
      </dgm:t>
    </dgm:pt>
    <dgm:pt modelId="{28FB4C05-EA97-4238-938C-D3B0DB2D54C1}" type="parTrans" cxnId="{82945CF2-4D51-423A-9BAF-8588D7912AE9}">
      <dgm:prSet/>
      <dgm:spPr/>
      <dgm:t>
        <a:bodyPr/>
        <a:lstStyle/>
        <a:p>
          <a:endParaRPr lang="fr-FR" sz="2000"/>
        </a:p>
      </dgm:t>
    </dgm:pt>
    <dgm:pt modelId="{28FA8318-9B79-4D9C-9283-A1476B67D6DA}" type="sibTrans" cxnId="{82945CF2-4D51-423A-9BAF-8588D7912AE9}">
      <dgm:prSet/>
      <dgm:spPr/>
      <dgm:t>
        <a:bodyPr/>
        <a:lstStyle/>
        <a:p>
          <a:endParaRPr lang="fr-FR" sz="2000"/>
        </a:p>
      </dgm:t>
    </dgm:pt>
    <dgm:pt modelId="{140B9D3A-17B4-4C8F-B80E-5E4D84E9602B}">
      <dgm:prSet custT="1"/>
      <dgm:spPr/>
      <dgm:t>
        <a:bodyPr/>
        <a:lstStyle/>
        <a:p>
          <a:pPr rtl="0"/>
          <a:r>
            <a:rPr lang="fr-FR" sz="700" dirty="0" smtClean="0"/>
            <a:t>Déploiement de la solution à  un nombre restreint d’utilisateurs afin de valider son bon fonctionnement</a:t>
          </a:r>
          <a:endParaRPr lang="fr-FR" sz="700" dirty="0"/>
        </a:p>
      </dgm:t>
    </dgm:pt>
    <dgm:pt modelId="{96599004-5136-4E7F-AB16-33A1A2A320B0}" type="parTrans" cxnId="{05DA43DB-5B4C-49D6-B3FC-298F36F56BC0}">
      <dgm:prSet/>
      <dgm:spPr/>
      <dgm:t>
        <a:bodyPr/>
        <a:lstStyle/>
        <a:p>
          <a:endParaRPr lang="fr-FR" sz="2000"/>
        </a:p>
      </dgm:t>
    </dgm:pt>
    <dgm:pt modelId="{E38CE2A2-A2ED-4A2B-827A-E5002EE5AB5E}" type="sibTrans" cxnId="{05DA43DB-5B4C-49D6-B3FC-298F36F56BC0}">
      <dgm:prSet/>
      <dgm:spPr/>
      <dgm:t>
        <a:bodyPr/>
        <a:lstStyle/>
        <a:p>
          <a:endParaRPr lang="fr-FR" sz="2000"/>
        </a:p>
      </dgm:t>
    </dgm:pt>
    <dgm:pt modelId="{341FFB85-58BD-484A-8762-1C6CF7DA1286}">
      <dgm:prSet custT="1"/>
      <dgm:spPr/>
      <dgm:t>
        <a:bodyPr/>
        <a:lstStyle/>
        <a:p>
          <a:pPr rtl="0"/>
          <a:r>
            <a:rPr lang="fr-FR" sz="700" dirty="0" smtClean="0"/>
            <a:t>Test de la montée en charge et de la bonne adéquation au besoin de l’utilisateur final</a:t>
          </a:r>
          <a:endParaRPr lang="fr-FR" sz="700" dirty="0"/>
        </a:p>
      </dgm:t>
    </dgm:pt>
    <dgm:pt modelId="{FA0F5AF0-75DF-4FF5-8CE9-20EFF1FFE494}" type="parTrans" cxnId="{5F198174-092C-4356-A2DA-776502ED6D31}">
      <dgm:prSet/>
      <dgm:spPr/>
      <dgm:t>
        <a:bodyPr/>
        <a:lstStyle/>
        <a:p>
          <a:endParaRPr lang="fr-FR" sz="2000"/>
        </a:p>
      </dgm:t>
    </dgm:pt>
    <dgm:pt modelId="{6F7BE263-79D4-4D29-856B-83F6C6B66A2C}" type="sibTrans" cxnId="{5F198174-092C-4356-A2DA-776502ED6D31}">
      <dgm:prSet/>
      <dgm:spPr/>
      <dgm:t>
        <a:bodyPr/>
        <a:lstStyle/>
        <a:p>
          <a:endParaRPr lang="fr-FR" sz="2000"/>
        </a:p>
      </dgm:t>
    </dgm:pt>
    <dgm:pt modelId="{F20280FE-2A2A-4DCE-A5FA-2F690344BF8D}" type="pres">
      <dgm:prSet presAssocID="{3AE0AB70-307D-4691-8EC0-9379F3997FFF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781D7217-09B4-4122-97E9-CDED503E6C26}" type="pres">
      <dgm:prSet presAssocID="{3AE0AB70-307D-4691-8EC0-9379F3997FFF}" presName="outerBox" presStyleCnt="0"/>
      <dgm:spPr/>
    </dgm:pt>
    <dgm:pt modelId="{56E25027-70EE-4F75-8EF4-07EC746F03D5}" type="pres">
      <dgm:prSet presAssocID="{3AE0AB70-307D-4691-8EC0-9379F3997FFF}" presName="outerBoxParent" presStyleLbl="node1" presStyleIdx="0" presStyleCnt="3" custLinFactNeighborY="-1023"/>
      <dgm:spPr/>
      <dgm:t>
        <a:bodyPr/>
        <a:lstStyle/>
        <a:p>
          <a:endParaRPr lang="fr-FR"/>
        </a:p>
      </dgm:t>
    </dgm:pt>
    <dgm:pt modelId="{56C627A2-2823-4A46-AAFB-2B5C71D71C6A}" type="pres">
      <dgm:prSet presAssocID="{3AE0AB70-307D-4691-8EC0-9379F3997FFF}" presName="outerBoxChildren" presStyleCnt="0"/>
      <dgm:spPr/>
    </dgm:pt>
    <dgm:pt modelId="{948E4DF0-CE1C-4F91-9457-7004AE4CF83E}" type="pres">
      <dgm:prSet presAssocID="{757BFC12-FB6A-49CE-B3EE-306A88D096C5}" presName="oChild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5EB084-A190-4127-964D-0AD0A502CAA9}" type="pres">
      <dgm:prSet presAssocID="{07AA781F-7A8C-4352-9A36-73496D2A8A5E}" presName="outerSibTrans" presStyleCnt="0"/>
      <dgm:spPr/>
    </dgm:pt>
    <dgm:pt modelId="{2D9C8AD5-9BDC-466D-9C90-8B319A931FCD}" type="pres">
      <dgm:prSet presAssocID="{90EBE56B-9262-4499-95AC-EE5218D4C0E4}" presName="oChild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A8BAE6-77B4-4529-84BF-1177CBBF5C03}" type="pres">
      <dgm:prSet presAssocID="{ED8452A3-01E5-4DCF-9F23-F68EA8DC04F6}" presName="outerSibTrans" presStyleCnt="0"/>
      <dgm:spPr/>
    </dgm:pt>
    <dgm:pt modelId="{9E824013-B84D-4C88-95B7-ACC084D2BEEC}" type="pres">
      <dgm:prSet presAssocID="{18D0607E-CE0B-4213-B736-AF044A4A657B}" presName="oChild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4CD116-D4E6-4E1C-9D1D-795BB724E5FB}" type="pres">
      <dgm:prSet presAssocID="{3AE0AB70-307D-4691-8EC0-9379F3997FFF}" presName="middleBox" presStyleCnt="0"/>
      <dgm:spPr/>
    </dgm:pt>
    <dgm:pt modelId="{D484CCF7-06A9-4CAF-9C8A-A7A586F4B4D6}" type="pres">
      <dgm:prSet presAssocID="{3AE0AB70-307D-4691-8EC0-9379F3997FFF}" presName="middleBoxParent" presStyleLbl="node1" presStyleIdx="1" presStyleCnt="3" custScaleY="101534"/>
      <dgm:spPr/>
      <dgm:t>
        <a:bodyPr/>
        <a:lstStyle/>
        <a:p>
          <a:endParaRPr lang="fr-FR"/>
        </a:p>
      </dgm:t>
    </dgm:pt>
    <dgm:pt modelId="{2E40EFCA-0634-4A81-AC31-FA1CB971B237}" type="pres">
      <dgm:prSet presAssocID="{3AE0AB70-307D-4691-8EC0-9379F3997FFF}" presName="middleBoxChildren" presStyleCnt="0"/>
      <dgm:spPr/>
    </dgm:pt>
    <dgm:pt modelId="{FD28C811-DC7A-4A10-9067-9296D0BEC734}" type="pres">
      <dgm:prSet presAssocID="{3AE0AB70-307D-4691-8EC0-9379F3997FFF}" presName="centerBox" presStyleCnt="0"/>
      <dgm:spPr/>
    </dgm:pt>
    <dgm:pt modelId="{0BF0DB10-B77E-4069-A595-013B391B4FC4}" type="pres">
      <dgm:prSet presAssocID="{3AE0AB70-307D-4691-8EC0-9379F3997FFF}" presName="centerBoxParent" presStyleLbl="node1" presStyleIdx="2" presStyleCnt="3"/>
      <dgm:spPr/>
      <dgm:t>
        <a:bodyPr/>
        <a:lstStyle/>
        <a:p>
          <a:endParaRPr lang="fr-FR"/>
        </a:p>
      </dgm:t>
    </dgm:pt>
    <dgm:pt modelId="{2899C245-3B8B-458F-91F8-2B94AA67E8CC}" type="pres">
      <dgm:prSet presAssocID="{3AE0AB70-307D-4691-8EC0-9379F3997FFF}" presName="centerBoxChildren" presStyleCnt="0"/>
      <dgm:spPr/>
    </dgm:pt>
    <dgm:pt modelId="{F772D004-578C-42B9-AAC4-560DCCAE85F0}" type="pres">
      <dgm:prSet presAssocID="{140B9D3A-17B4-4C8F-B80E-5E4D84E9602B}" presName="cChild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1761EE-C27B-4CA9-A2E8-D07B15F27C8B}" type="pres">
      <dgm:prSet presAssocID="{E38CE2A2-A2ED-4A2B-827A-E5002EE5AB5E}" presName="centerSibTrans" presStyleCnt="0"/>
      <dgm:spPr/>
    </dgm:pt>
    <dgm:pt modelId="{E985C101-5B05-4847-BEAF-4D877B8607E1}" type="pres">
      <dgm:prSet presAssocID="{341FFB85-58BD-484A-8762-1C6CF7DA1286}" presName="cChild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803FF5B-4E08-46A5-9D39-E4CE2BE3FE69}" type="presOf" srcId="{341FFB85-58BD-484A-8762-1C6CF7DA1286}" destId="{E985C101-5B05-4847-BEAF-4D877B8607E1}" srcOrd="0" destOrd="0" presId="urn:microsoft.com/office/officeart/2005/8/layout/target2"/>
    <dgm:cxn modelId="{4E951217-507E-4A5F-8B52-DC99A2512F1B}" type="presOf" srcId="{757BFC12-FB6A-49CE-B3EE-306A88D096C5}" destId="{948E4DF0-CE1C-4F91-9457-7004AE4CF83E}" srcOrd="0" destOrd="0" presId="urn:microsoft.com/office/officeart/2005/8/layout/target2"/>
    <dgm:cxn modelId="{F253DFF8-AB39-4848-AC0B-E0C2C1C710A7}" type="presOf" srcId="{18D0607E-CE0B-4213-B736-AF044A4A657B}" destId="{9E824013-B84D-4C88-95B7-ACC084D2BEEC}" srcOrd="0" destOrd="0" presId="urn:microsoft.com/office/officeart/2005/8/layout/target2"/>
    <dgm:cxn modelId="{25B36403-B19C-461D-8F48-72D4CDC0750F}" type="presOf" srcId="{90EBE56B-9262-4499-95AC-EE5218D4C0E4}" destId="{2D9C8AD5-9BDC-466D-9C90-8B319A931FCD}" srcOrd="0" destOrd="0" presId="urn:microsoft.com/office/officeart/2005/8/layout/target2"/>
    <dgm:cxn modelId="{7B9F0648-4036-490E-8A0F-35DB59CE3685}" srcId="{34F6B1DD-E374-453D-AE1D-48C67AE5889F}" destId="{90EBE56B-9262-4499-95AC-EE5218D4C0E4}" srcOrd="1" destOrd="0" parTransId="{13DE475A-43A4-4A61-9922-F5DD509AD6FF}" sibTransId="{ED8452A3-01E5-4DCF-9F23-F68EA8DC04F6}"/>
    <dgm:cxn modelId="{EB8244B0-F08E-4D09-AE78-843A9C43781F}" type="presOf" srcId="{34F6B1DD-E374-453D-AE1D-48C67AE5889F}" destId="{56E25027-70EE-4F75-8EF4-07EC746F03D5}" srcOrd="0" destOrd="0" presId="urn:microsoft.com/office/officeart/2005/8/layout/target2"/>
    <dgm:cxn modelId="{05DA43DB-5B4C-49D6-B3FC-298F36F56BC0}" srcId="{08E0D523-07C1-4DB3-B956-AF9AE62AABA6}" destId="{140B9D3A-17B4-4C8F-B80E-5E4D84E9602B}" srcOrd="0" destOrd="0" parTransId="{96599004-5136-4E7F-AB16-33A1A2A320B0}" sibTransId="{E38CE2A2-A2ED-4A2B-827A-E5002EE5AB5E}"/>
    <dgm:cxn modelId="{5F198174-092C-4356-A2DA-776502ED6D31}" srcId="{08E0D523-07C1-4DB3-B956-AF9AE62AABA6}" destId="{341FFB85-58BD-484A-8762-1C6CF7DA1286}" srcOrd="1" destOrd="0" parTransId="{FA0F5AF0-75DF-4FF5-8CE9-20EFF1FFE494}" sibTransId="{6F7BE263-79D4-4D29-856B-83F6C6B66A2C}"/>
    <dgm:cxn modelId="{C09E44F2-2434-44BB-BB6A-CE7D74D71371}" srcId="{3AE0AB70-307D-4691-8EC0-9379F3997FFF}" destId="{34F6B1DD-E374-453D-AE1D-48C67AE5889F}" srcOrd="0" destOrd="0" parTransId="{30F0B332-D9CD-44E9-83FF-C7BD853F58BD}" sibTransId="{887041AB-9CE9-4E5D-B2DA-9E3AD3F05F62}"/>
    <dgm:cxn modelId="{50B82EE8-9B01-47E4-823A-35A0D27ADEF0}" type="presOf" srcId="{3AE0AB70-307D-4691-8EC0-9379F3997FFF}" destId="{F20280FE-2A2A-4DCE-A5FA-2F690344BF8D}" srcOrd="0" destOrd="0" presId="urn:microsoft.com/office/officeart/2005/8/layout/target2"/>
    <dgm:cxn modelId="{5749EC26-BB65-4858-B066-D216213244B4}" type="presOf" srcId="{08E0D523-07C1-4DB3-B956-AF9AE62AABA6}" destId="{0BF0DB10-B77E-4069-A595-013B391B4FC4}" srcOrd="0" destOrd="0" presId="urn:microsoft.com/office/officeart/2005/8/layout/target2"/>
    <dgm:cxn modelId="{B140F6D9-5F72-45BA-BBBC-DE7D12B548E6}" srcId="{3AE0AB70-307D-4691-8EC0-9379F3997FFF}" destId="{01AF2AB9-0765-4EAE-A8C8-1EEDA647BBAE}" srcOrd="1" destOrd="0" parTransId="{B8587E38-C788-49E6-B841-A09209E81846}" sibTransId="{F9203A59-AC20-48D6-B5D5-F920F5FA581F}"/>
    <dgm:cxn modelId="{2E01ECE2-0A3C-42C0-BBAB-C639E530B047}" srcId="{34F6B1DD-E374-453D-AE1D-48C67AE5889F}" destId="{18D0607E-CE0B-4213-B736-AF044A4A657B}" srcOrd="2" destOrd="0" parTransId="{213C30E4-E171-425A-940F-B3829DE4446F}" sibTransId="{A6534FAD-4905-4335-991A-B53389EB5F66}"/>
    <dgm:cxn modelId="{F4AEF2E5-084B-4DF8-9146-2EEE0969F38B}" type="presOf" srcId="{01AF2AB9-0765-4EAE-A8C8-1EEDA647BBAE}" destId="{D484CCF7-06A9-4CAF-9C8A-A7A586F4B4D6}" srcOrd="0" destOrd="0" presId="urn:microsoft.com/office/officeart/2005/8/layout/target2"/>
    <dgm:cxn modelId="{E356282C-118C-4D6E-84E9-A2AC1CC3E683}" srcId="{34F6B1DD-E374-453D-AE1D-48C67AE5889F}" destId="{757BFC12-FB6A-49CE-B3EE-306A88D096C5}" srcOrd="0" destOrd="0" parTransId="{973D910E-9BC0-46D7-93B9-A93A58383EFC}" sibTransId="{07AA781F-7A8C-4352-9A36-73496D2A8A5E}"/>
    <dgm:cxn modelId="{82945CF2-4D51-423A-9BAF-8588D7912AE9}" srcId="{3AE0AB70-307D-4691-8EC0-9379F3997FFF}" destId="{08E0D523-07C1-4DB3-B956-AF9AE62AABA6}" srcOrd="2" destOrd="0" parTransId="{28FB4C05-EA97-4238-938C-D3B0DB2D54C1}" sibTransId="{28FA8318-9B79-4D9C-9283-A1476B67D6DA}"/>
    <dgm:cxn modelId="{1376EC15-A0AB-46CD-9ED4-A5FED2F58B3E}" type="presOf" srcId="{140B9D3A-17B4-4C8F-B80E-5E4D84E9602B}" destId="{F772D004-578C-42B9-AAC4-560DCCAE85F0}" srcOrd="0" destOrd="0" presId="urn:microsoft.com/office/officeart/2005/8/layout/target2"/>
    <dgm:cxn modelId="{EE006F0A-1FFA-45F4-9D31-C7D20D36FD9E}" type="presParOf" srcId="{F20280FE-2A2A-4DCE-A5FA-2F690344BF8D}" destId="{781D7217-09B4-4122-97E9-CDED503E6C26}" srcOrd="0" destOrd="0" presId="urn:microsoft.com/office/officeart/2005/8/layout/target2"/>
    <dgm:cxn modelId="{C66DA6DD-7358-4F11-B0E8-3A23E7DB3034}" type="presParOf" srcId="{781D7217-09B4-4122-97E9-CDED503E6C26}" destId="{56E25027-70EE-4F75-8EF4-07EC746F03D5}" srcOrd="0" destOrd="0" presId="urn:microsoft.com/office/officeart/2005/8/layout/target2"/>
    <dgm:cxn modelId="{B776D96E-D75B-4103-B2FC-86B256497097}" type="presParOf" srcId="{781D7217-09B4-4122-97E9-CDED503E6C26}" destId="{56C627A2-2823-4A46-AAFB-2B5C71D71C6A}" srcOrd="1" destOrd="0" presId="urn:microsoft.com/office/officeart/2005/8/layout/target2"/>
    <dgm:cxn modelId="{A03C7F9B-B3E1-4B8A-9436-0A50B53ADC49}" type="presParOf" srcId="{56C627A2-2823-4A46-AAFB-2B5C71D71C6A}" destId="{948E4DF0-CE1C-4F91-9457-7004AE4CF83E}" srcOrd="0" destOrd="0" presId="urn:microsoft.com/office/officeart/2005/8/layout/target2"/>
    <dgm:cxn modelId="{2593D1C8-D898-41A4-82BA-C938782727E0}" type="presParOf" srcId="{56C627A2-2823-4A46-AAFB-2B5C71D71C6A}" destId="{EF5EB084-A190-4127-964D-0AD0A502CAA9}" srcOrd="1" destOrd="0" presId="urn:microsoft.com/office/officeart/2005/8/layout/target2"/>
    <dgm:cxn modelId="{170E3636-9B91-430E-8912-0632C1D521E8}" type="presParOf" srcId="{56C627A2-2823-4A46-AAFB-2B5C71D71C6A}" destId="{2D9C8AD5-9BDC-466D-9C90-8B319A931FCD}" srcOrd="2" destOrd="0" presId="urn:microsoft.com/office/officeart/2005/8/layout/target2"/>
    <dgm:cxn modelId="{D8F5C581-E5F8-494A-AA3F-34C6DC7BCA39}" type="presParOf" srcId="{56C627A2-2823-4A46-AAFB-2B5C71D71C6A}" destId="{6BA8BAE6-77B4-4529-84BF-1177CBBF5C03}" srcOrd="3" destOrd="0" presId="urn:microsoft.com/office/officeart/2005/8/layout/target2"/>
    <dgm:cxn modelId="{BB13C773-0504-478F-972A-1C40FC576723}" type="presParOf" srcId="{56C627A2-2823-4A46-AAFB-2B5C71D71C6A}" destId="{9E824013-B84D-4C88-95B7-ACC084D2BEEC}" srcOrd="4" destOrd="0" presId="urn:microsoft.com/office/officeart/2005/8/layout/target2"/>
    <dgm:cxn modelId="{A82C5EED-EF2D-40A8-A3F0-2C1EE99C7E1F}" type="presParOf" srcId="{F20280FE-2A2A-4DCE-A5FA-2F690344BF8D}" destId="{864CD116-D4E6-4E1C-9D1D-795BB724E5FB}" srcOrd="1" destOrd="0" presId="urn:microsoft.com/office/officeart/2005/8/layout/target2"/>
    <dgm:cxn modelId="{9C571B5B-E7E0-4508-9F5A-19EFA012EA98}" type="presParOf" srcId="{864CD116-D4E6-4E1C-9D1D-795BB724E5FB}" destId="{D484CCF7-06A9-4CAF-9C8A-A7A586F4B4D6}" srcOrd="0" destOrd="0" presId="urn:microsoft.com/office/officeart/2005/8/layout/target2"/>
    <dgm:cxn modelId="{DBE4EDC6-DCBF-42F3-BE08-D6B25FA14339}" type="presParOf" srcId="{864CD116-D4E6-4E1C-9D1D-795BB724E5FB}" destId="{2E40EFCA-0634-4A81-AC31-FA1CB971B237}" srcOrd="1" destOrd="0" presId="urn:microsoft.com/office/officeart/2005/8/layout/target2"/>
    <dgm:cxn modelId="{48E5D704-AE09-434A-B696-63AAD04FD2D2}" type="presParOf" srcId="{F20280FE-2A2A-4DCE-A5FA-2F690344BF8D}" destId="{FD28C811-DC7A-4A10-9067-9296D0BEC734}" srcOrd="2" destOrd="0" presId="urn:microsoft.com/office/officeart/2005/8/layout/target2"/>
    <dgm:cxn modelId="{62E5ECC6-CB3D-4189-955C-18F9FBE003A5}" type="presParOf" srcId="{FD28C811-DC7A-4A10-9067-9296D0BEC734}" destId="{0BF0DB10-B77E-4069-A595-013B391B4FC4}" srcOrd="0" destOrd="0" presId="urn:microsoft.com/office/officeart/2005/8/layout/target2"/>
    <dgm:cxn modelId="{FB878420-1A92-420B-9A47-2EB9288ECD3A}" type="presParOf" srcId="{FD28C811-DC7A-4A10-9067-9296D0BEC734}" destId="{2899C245-3B8B-458F-91F8-2B94AA67E8CC}" srcOrd="1" destOrd="0" presId="urn:microsoft.com/office/officeart/2005/8/layout/target2"/>
    <dgm:cxn modelId="{BB0F8052-EAEB-4DF9-B6B4-B6845FD33AFC}" type="presParOf" srcId="{2899C245-3B8B-458F-91F8-2B94AA67E8CC}" destId="{F772D004-578C-42B9-AAC4-560DCCAE85F0}" srcOrd="0" destOrd="0" presId="urn:microsoft.com/office/officeart/2005/8/layout/target2"/>
    <dgm:cxn modelId="{08D6792E-6A2C-4EB8-B1CD-C2B937294E68}" type="presParOf" srcId="{2899C245-3B8B-458F-91F8-2B94AA67E8CC}" destId="{231761EE-C27B-4CA9-A2E8-D07B15F27C8B}" srcOrd="1" destOrd="0" presId="urn:microsoft.com/office/officeart/2005/8/layout/target2"/>
    <dgm:cxn modelId="{CA10678A-805E-4BF3-B6EA-98BE0BE20373}" type="presParOf" srcId="{2899C245-3B8B-458F-91F8-2B94AA67E8CC}" destId="{E985C101-5B05-4847-BEAF-4D877B8607E1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25027-70EE-4F75-8EF4-07EC746F03D5}">
      <dsp:nvSpPr>
        <dsp:cNvPr id="0" name=""/>
        <dsp:cNvSpPr/>
      </dsp:nvSpPr>
      <dsp:spPr>
        <a:xfrm>
          <a:off x="0" y="0"/>
          <a:ext cx="2067206" cy="1277463"/>
        </a:xfrm>
        <a:prstGeom prst="roundRect">
          <a:avLst>
            <a:gd name="adj" fmla="val 8500"/>
          </a:avLst>
        </a:prstGeom>
        <a:solidFill>
          <a:srgbClr val="ED511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99145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Transfert de compétences et de responsabilités</a:t>
          </a:r>
          <a:endParaRPr lang="fr-FR" sz="700" kern="1200" dirty="0"/>
        </a:p>
      </dsp:txBody>
      <dsp:txXfrm>
        <a:off x="31803" y="31803"/>
        <a:ext cx="2003600" cy="1213857"/>
      </dsp:txXfrm>
    </dsp:sp>
    <dsp:sp modelId="{948E4DF0-CE1C-4F91-9457-7004AE4CF83E}">
      <dsp:nvSpPr>
        <dsp:cNvPr id="0" name=""/>
        <dsp:cNvSpPr/>
      </dsp:nvSpPr>
      <dsp:spPr>
        <a:xfrm>
          <a:off x="51680" y="319365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Transfert de compétence aux équipes d’exploitation informatique</a:t>
          </a:r>
          <a:endParaRPr lang="fr-FR" sz="500" kern="1200"/>
        </a:p>
      </dsp:txBody>
      <dsp:txXfrm>
        <a:off x="60636" y="328321"/>
        <a:ext cx="292168" cy="273322"/>
      </dsp:txXfrm>
    </dsp:sp>
    <dsp:sp modelId="{2D9C8AD5-9BDC-466D-9C90-8B319A931FCD}">
      <dsp:nvSpPr>
        <dsp:cNvPr id="0" name=""/>
        <dsp:cNvSpPr/>
      </dsp:nvSpPr>
      <dsp:spPr>
        <a:xfrm>
          <a:off x="51680" y="620698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Mise en place de l’assistance et du support utilisateurs</a:t>
          </a:r>
          <a:endParaRPr lang="fr-FR" sz="500" kern="1200"/>
        </a:p>
      </dsp:txBody>
      <dsp:txXfrm>
        <a:off x="60636" y="629654"/>
        <a:ext cx="292168" cy="273322"/>
      </dsp:txXfrm>
    </dsp:sp>
    <dsp:sp modelId="{9E824013-B84D-4C88-95B7-ACC084D2BEEC}">
      <dsp:nvSpPr>
        <dsp:cNvPr id="0" name=""/>
        <dsp:cNvSpPr/>
      </dsp:nvSpPr>
      <dsp:spPr>
        <a:xfrm>
          <a:off x="51680" y="922031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Mise en place des équipes informatiques de maintenance (internes et/ou externes)</a:t>
          </a:r>
          <a:endParaRPr lang="fr-FR" sz="500" kern="1200" dirty="0"/>
        </a:p>
      </dsp:txBody>
      <dsp:txXfrm>
        <a:off x="60636" y="930987"/>
        <a:ext cx="292168" cy="273322"/>
      </dsp:txXfrm>
    </dsp:sp>
    <dsp:sp modelId="{D484CCF7-06A9-4CAF-9C8A-A7A586F4B4D6}">
      <dsp:nvSpPr>
        <dsp:cNvPr id="0" name=""/>
        <dsp:cNvSpPr/>
      </dsp:nvSpPr>
      <dsp:spPr>
        <a:xfrm>
          <a:off x="413441" y="312507"/>
          <a:ext cx="1602084" cy="907941"/>
        </a:xfrm>
        <a:prstGeom prst="roundRect">
          <a:avLst>
            <a:gd name="adj" fmla="val 10500"/>
          </a:avLst>
        </a:prstGeom>
        <a:solidFill>
          <a:srgbClr val="0CA39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567832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Formation et communication</a:t>
          </a:r>
          <a:endParaRPr lang="fr-FR" sz="700" b="1" kern="1200" dirty="0"/>
        </a:p>
      </dsp:txBody>
      <dsp:txXfrm>
        <a:off x="441363" y="340429"/>
        <a:ext cx="1546240" cy="852097"/>
      </dsp:txXfrm>
    </dsp:sp>
    <dsp:sp modelId="{0BF0DB10-B77E-4069-A595-013B391B4FC4}">
      <dsp:nvSpPr>
        <dsp:cNvPr id="0" name=""/>
        <dsp:cNvSpPr/>
      </dsp:nvSpPr>
      <dsp:spPr>
        <a:xfrm>
          <a:off x="465121" y="638731"/>
          <a:ext cx="1498724" cy="510985"/>
        </a:xfrm>
        <a:prstGeom prst="roundRect">
          <a:avLst>
            <a:gd name="adj" fmla="val 10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8842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Pilote</a:t>
          </a:r>
          <a:endParaRPr lang="fr-FR" sz="700" b="1" kern="1200" dirty="0"/>
        </a:p>
      </dsp:txBody>
      <dsp:txXfrm>
        <a:off x="480836" y="654446"/>
        <a:ext cx="1467294" cy="479555"/>
      </dsp:txXfrm>
    </dsp:sp>
    <dsp:sp modelId="{F772D004-578C-42B9-AAC4-560DCCAE85F0}">
      <dsp:nvSpPr>
        <dsp:cNvPr id="0" name=""/>
        <dsp:cNvSpPr/>
      </dsp:nvSpPr>
      <dsp:spPr>
        <a:xfrm>
          <a:off x="502589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Déploiement de la solution à  un nombre restreint d’utilisateurs afin de valider son bon fonctionnement</a:t>
          </a:r>
          <a:endParaRPr lang="fr-FR" sz="500" kern="1200" dirty="0"/>
        </a:p>
      </dsp:txBody>
      <dsp:txXfrm>
        <a:off x="509661" y="875746"/>
        <a:ext cx="689407" cy="215799"/>
      </dsp:txXfrm>
    </dsp:sp>
    <dsp:sp modelId="{E985C101-5B05-4847-BEAF-4D877B8607E1}">
      <dsp:nvSpPr>
        <dsp:cNvPr id="0" name=""/>
        <dsp:cNvSpPr/>
      </dsp:nvSpPr>
      <dsp:spPr>
        <a:xfrm>
          <a:off x="1221463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Test de la montée en charge et de la bonne adéquation au besoin de l’utilisateur final</a:t>
          </a:r>
          <a:endParaRPr lang="fr-FR" sz="500" kern="1200" dirty="0"/>
        </a:p>
      </dsp:txBody>
      <dsp:txXfrm>
        <a:off x="1228535" y="875746"/>
        <a:ext cx="689407" cy="2157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25027-70EE-4F75-8EF4-07EC746F03D5}">
      <dsp:nvSpPr>
        <dsp:cNvPr id="0" name=""/>
        <dsp:cNvSpPr/>
      </dsp:nvSpPr>
      <dsp:spPr>
        <a:xfrm>
          <a:off x="0" y="0"/>
          <a:ext cx="2067206" cy="1277463"/>
        </a:xfrm>
        <a:prstGeom prst="roundRect">
          <a:avLst>
            <a:gd name="adj" fmla="val 8500"/>
          </a:avLst>
        </a:prstGeom>
        <a:solidFill>
          <a:srgbClr val="ED511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99145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Transfert de compétences et de responsabilités</a:t>
          </a:r>
          <a:endParaRPr lang="fr-FR" sz="700" kern="1200" dirty="0"/>
        </a:p>
      </dsp:txBody>
      <dsp:txXfrm>
        <a:off x="31803" y="31803"/>
        <a:ext cx="2003600" cy="1213857"/>
      </dsp:txXfrm>
    </dsp:sp>
    <dsp:sp modelId="{948E4DF0-CE1C-4F91-9457-7004AE4CF83E}">
      <dsp:nvSpPr>
        <dsp:cNvPr id="0" name=""/>
        <dsp:cNvSpPr/>
      </dsp:nvSpPr>
      <dsp:spPr>
        <a:xfrm>
          <a:off x="51680" y="319365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Transfert de compétence aux équipes d’exploitation informatique</a:t>
          </a:r>
          <a:endParaRPr lang="fr-FR" sz="500" kern="1200"/>
        </a:p>
      </dsp:txBody>
      <dsp:txXfrm>
        <a:off x="60636" y="328321"/>
        <a:ext cx="292168" cy="273322"/>
      </dsp:txXfrm>
    </dsp:sp>
    <dsp:sp modelId="{2D9C8AD5-9BDC-466D-9C90-8B319A931FCD}">
      <dsp:nvSpPr>
        <dsp:cNvPr id="0" name=""/>
        <dsp:cNvSpPr/>
      </dsp:nvSpPr>
      <dsp:spPr>
        <a:xfrm>
          <a:off x="51680" y="620698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Mise en place de l’assistance et du support utilisateurs</a:t>
          </a:r>
          <a:endParaRPr lang="fr-FR" sz="500" kern="1200"/>
        </a:p>
      </dsp:txBody>
      <dsp:txXfrm>
        <a:off x="60636" y="629654"/>
        <a:ext cx="292168" cy="273322"/>
      </dsp:txXfrm>
    </dsp:sp>
    <dsp:sp modelId="{9E824013-B84D-4C88-95B7-ACC084D2BEEC}">
      <dsp:nvSpPr>
        <dsp:cNvPr id="0" name=""/>
        <dsp:cNvSpPr/>
      </dsp:nvSpPr>
      <dsp:spPr>
        <a:xfrm>
          <a:off x="51680" y="922031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Mise en place des équipes informatiques de maintenance (internes et/ou externes)</a:t>
          </a:r>
          <a:endParaRPr lang="fr-FR" sz="500" kern="1200" dirty="0"/>
        </a:p>
      </dsp:txBody>
      <dsp:txXfrm>
        <a:off x="60636" y="930987"/>
        <a:ext cx="292168" cy="273322"/>
      </dsp:txXfrm>
    </dsp:sp>
    <dsp:sp modelId="{D484CCF7-06A9-4CAF-9C8A-A7A586F4B4D6}">
      <dsp:nvSpPr>
        <dsp:cNvPr id="0" name=""/>
        <dsp:cNvSpPr/>
      </dsp:nvSpPr>
      <dsp:spPr>
        <a:xfrm>
          <a:off x="413441" y="312507"/>
          <a:ext cx="1602084" cy="907941"/>
        </a:xfrm>
        <a:prstGeom prst="roundRect">
          <a:avLst>
            <a:gd name="adj" fmla="val 10500"/>
          </a:avLst>
        </a:prstGeom>
        <a:solidFill>
          <a:srgbClr val="0CA39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567832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Formation et communication</a:t>
          </a:r>
          <a:endParaRPr lang="fr-FR" sz="700" b="1" kern="1200" dirty="0"/>
        </a:p>
      </dsp:txBody>
      <dsp:txXfrm>
        <a:off x="441363" y="340429"/>
        <a:ext cx="1546240" cy="852097"/>
      </dsp:txXfrm>
    </dsp:sp>
    <dsp:sp modelId="{0BF0DB10-B77E-4069-A595-013B391B4FC4}">
      <dsp:nvSpPr>
        <dsp:cNvPr id="0" name=""/>
        <dsp:cNvSpPr/>
      </dsp:nvSpPr>
      <dsp:spPr>
        <a:xfrm>
          <a:off x="465121" y="638731"/>
          <a:ext cx="1498724" cy="510985"/>
        </a:xfrm>
        <a:prstGeom prst="roundRect">
          <a:avLst>
            <a:gd name="adj" fmla="val 10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8842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Pilote</a:t>
          </a:r>
          <a:endParaRPr lang="fr-FR" sz="700" b="1" kern="1200" dirty="0"/>
        </a:p>
      </dsp:txBody>
      <dsp:txXfrm>
        <a:off x="480836" y="654446"/>
        <a:ext cx="1467294" cy="479555"/>
      </dsp:txXfrm>
    </dsp:sp>
    <dsp:sp modelId="{F772D004-578C-42B9-AAC4-560DCCAE85F0}">
      <dsp:nvSpPr>
        <dsp:cNvPr id="0" name=""/>
        <dsp:cNvSpPr/>
      </dsp:nvSpPr>
      <dsp:spPr>
        <a:xfrm>
          <a:off x="502589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Déploiement de la solution à  un nombre restreint d’utilisateurs afin de valider son bon fonctionnement</a:t>
          </a:r>
          <a:endParaRPr lang="fr-FR" sz="500" kern="1200" dirty="0"/>
        </a:p>
      </dsp:txBody>
      <dsp:txXfrm>
        <a:off x="509661" y="875746"/>
        <a:ext cx="689407" cy="215799"/>
      </dsp:txXfrm>
    </dsp:sp>
    <dsp:sp modelId="{E985C101-5B05-4847-BEAF-4D877B8607E1}">
      <dsp:nvSpPr>
        <dsp:cNvPr id="0" name=""/>
        <dsp:cNvSpPr/>
      </dsp:nvSpPr>
      <dsp:spPr>
        <a:xfrm>
          <a:off x="1221463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Test de la montée en charge et de la bonne adéquation au besoin de l’utilisateur final</a:t>
          </a:r>
          <a:endParaRPr lang="fr-FR" sz="500" kern="1200" dirty="0"/>
        </a:p>
      </dsp:txBody>
      <dsp:txXfrm>
        <a:off x="1228535" y="875746"/>
        <a:ext cx="689407" cy="2157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25027-70EE-4F75-8EF4-07EC746F03D5}">
      <dsp:nvSpPr>
        <dsp:cNvPr id="0" name=""/>
        <dsp:cNvSpPr/>
      </dsp:nvSpPr>
      <dsp:spPr>
        <a:xfrm>
          <a:off x="0" y="0"/>
          <a:ext cx="2067206" cy="1277463"/>
        </a:xfrm>
        <a:prstGeom prst="roundRect">
          <a:avLst>
            <a:gd name="adj" fmla="val 8500"/>
          </a:avLst>
        </a:prstGeom>
        <a:solidFill>
          <a:srgbClr val="ED511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99145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Transfert de compétences et de responsabilités</a:t>
          </a:r>
          <a:endParaRPr lang="fr-FR" sz="700" kern="1200" dirty="0"/>
        </a:p>
      </dsp:txBody>
      <dsp:txXfrm>
        <a:off x="31803" y="31803"/>
        <a:ext cx="2003600" cy="1213857"/>
      </dsp:txXfrm>
    </dsp:sp>
    <dsp:sp modelId="{948E4DF0-CE1C-4F91-9457-7004AE4CF83E}">
      <dsp:nvSpPr>
        <dsp:cNvPr id="0" name=""/>
        <dsp:cNvSpPr/>
      </dsp:nvSpPr>
      <dsp:spPr>
        <a:xfrm>
          <a:off x="51680" y="319365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Transfert de compétence aux équipes d’exploitation informatique</a:t>
          </a:r>
          <a:endParaRPr lang="fr-FR" sz="500" kern="1200"/>
        </a:p>
      </dsp:txBody>
      <dsp:txXfrm>
        <a:off x="60636" y="328321"/>
        <a:ext cx="292168" cy="273322"/>
      </dsp:txXfrm>
    </dsp:sp>
    <dsp:sp modelId="{2D9C8AD5-9BDC-466D-9C90-8B319A931FCD}">
      <dsp:nvSpPr>
        <dsp:cNvPr id="0" name=""/>
        <dsp:cNvSpPr/>
      </dsp:nvSpPr>
      <dsp:spPr>
        <a:xfrm>
          <a:off x="51680" y="620698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smtClean="0"/>
            <a:t>Mise en place de l’assistance et du support utilisateurs</a:t>
          </a:r>
          <a:endParaRPr lang="fr-FR" sz="500" kern="1200"/>
        </a:p>
      </dsp:txBody>
      <dsp:txXfrm>
        <a:off x="60636" y="629654"/>
        <a:ext cx="292168" cy="273322"/>
      </dsp:txXfrm>
    </dsp:sp>
    <dsp:sp modelId="{9E824013-B84D-4C88-95B7-ACC084D2BEEC}">
      <dsp:nvSpPr>
        <dsp:cNvPr id="0" name=""/>
        <dsp:cNvSpPr/>
      </dsp:nvSpPr>
      <dsp:spPr>
        <a:xfrm>
          <a:off x="51680" y="922031"/>
          <a:ext cx="310080" cy="29123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Mise en place des équipes informatiques de maintenance (internes et/ou externes)</a:t>
          </a:r>
          <a:endParaRPr lang="fr-FR" sz="500" kern="1200" dirty="0"/>
        </a:p>
      </dsp:txBody>
      <dsp:txXfrm>
        <a:off x="60636" y="930987"/>
        <a:ext cx="292168" cy="273322"/>
      </dsp:txXfrm>
    </dsp:sp>
    <dsp:sp modelId="{D484CCF7-06A9-4CAF-9C8A-A7A586F4B4D6}">
      <dsp:nvSpPr>
        <dsp:cNvPr id="0" name=""/>
        <dsp:cNvSpPr/>
      </dsp:nvSpPr>
      <dsp:spPr>
        <a:xfrm>
          <a:off x="413441" y="312507"/>
          <a:ext cx="1602084" cy="907941"/>
        </a:xfrm>
        <a:prstGeom prst="roundRect">
          <a:avLst>
            <a:gd name="adj" fmla="val 10500"/>
          </a:avLst>
        </a:prstGeom>
        <a:solidFill>
          <a:srgbClr val="0CA39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567832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Formation et communication</a:t>
          </a:r>
          <a:endParaRPr lang="fr-FR" sz="700" b="1" kern="1200" dirty="0"/>
        </a:p>
      </dsp:txBody>
      <dsp:txXfrm>
        <a:off x="441363" y="340429"/>
        <a:ext cx="1546240" cy="852097"/>
      </dsp:txXfrm>
    </dsp:sp>
    <dsp:sp modelId="{0BF0DB10-B77E-4069-A595-013B391B4FC4}">
      <dsp:nvSpPr>
        <dsp:cNvPr id="0" name=""/>
        <dsp:cNvSpPr/>
      </dsp:nvSpPr>
      <dsp:spPr>
        <a:xfrm>
          <a:off x="465121" y="638731"/>
          <a:ext cx="1498724" cy="510985"/>
        </a:xfrm>
        <a:prstGeom prst="roundRect">
          <a:avLst>
            <a:gd name="adj" fmla="val 10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88423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b="1" kern="1200" dirty="0" smtClean="0"/>
            <a:t>Pilote</a:t>
          </a:r>
          <a:endParaRPr lang="fr-FR" sz="700" b="1" kern="1200" dirty="0"/>
        </a:p>
      </dsp:txBody>
      <dsp:txXfrm>
        <a:off x="480836" y="654446"/>
        <a:ext cx="1467294" cy="479555"/>
      </dsp:txXfrm>
    </dsp:sp>
    <dsp:sp modelId="{F772D004-578C-42B9-AAC4-560DCCAE85F0}">
      <dsp:nvSpPr>
        <dsp:cNvPr id="0" name=""/>
        <dsp:cNvSpPr/>
      </dsp:nvSpPr>
      <dsp:spPr>
        <a:xfrm>
          <a:off x="502589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Déploiement de la solution à  un nombre restreint d’utilisateurs afin de valider son bon fonctionnement</a:t>
          </a:r>
          <a:endParaRPr lang="fr-FR" sz="500" kern="1200" dirty="0"/>
        </a:p>
      </dsp:txBody>
      <dsp:txXfrm>
        <a:off x="509661" y="875746"/>
        <a:ext cx="689407" cy="215799"/>
      </dsp:txXfrm>
    </dsp:sp>
    <dsp:sp modelId="{E985C101-5B05-4847-BEAF-4D877B8607E1}">
      <dsp:nvSpPr>
        <dsp:cNvPr id="0" name=""/>
        <dsp:cNvSpPr/>
      </dsp:nvSpPr>
      <dsp:spPr>
        <a:xfrm>
          <a:off x="1221463" y="868674"/>
          <a:ext cx="703551" cy="22994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/>
            <a:t>Test de la montée en charge et de la bonne adéquation au besoin de l’utilisateur final</a:t>
          </a:r>
          <a:endParaRPr lang="fr-FR" sz="500" kern="1200" dirty="0"/>
        </a:p>
      </dsp:txBody>
      <dsp:txXfrm>
        <a:off x="1228535" y="875746"/>
        <a:ext cx="689407" cy="2157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25027-70EE-4F75-8EF4-07EC746F03D5}">
      <dsp:nvSpPr>
        <dsp:cNvPr id="0" name=""/>
        <dsp:cNvSpPr/>
      </dsp:nvSpPr>
      <dsp:spPr>
        <a:xfrm>
          <a:off x="0" y="0"/>
          <a:ext cx="4985554" cy="2930406"/>
        </a:xfrm>
        <a:prstGeom prst="roundRect">
          <a:avLst>
            <a:gd name="adj" fmla="val 8500"/>
          </a:avLst>
        </a:prstGeom>
        <a:solidFill>
          <a:srgbClr val="ED511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2274321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Transfert de compétences et de responsabilités</a:t>
          </a:r>
          <a:endParaRPr lang="fr-FR" sz="2000" kern="1200" dirty="0"/>
        </a:p>
      </dsp:txBody>
      <dsp:txXfrm>
        <a:off x="72954" y="72954"/>
        <a:ext cx="4839646" cy="2784498"/>
      </dsp:txXfrm>
    </dsp:sp>
    <dsp:sp modelId="{948E4DF0-CE1C-4F91-9457-7004AE4CF83E}">
      <dsp:nvSpPr>
        <dsp:cNvPr id="0" name=""/>
        <dsp:cNvSpPr/>
      </dsp:nvSpPr>
      <dsp:spPr>
        <a:xfrm>
          <a:off x="124638" y="732601"/>
          <a:ext cx="747833" cy="66706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smtClean="0"/>
            <a:t>Transfert de compétence aux équipes d’exploitation informatique</a:t>
          </a:r>
          <a:endParaRPr lang="fr-FR" sz="700" kern="1200"/>
        </a:p>
      </dsp:txBody>
      <dsp:txXfrm>
        <a:off x="145153" y="753116"/>
        <a:ext cx="706803" cy="626038"/>
      </dsp:txXfrm>
    </dsp:sp>
    <dsp:sp modelId="{2D9C8AD5-9BDC-466D-9C90-8B319A931FCD}">
      <dsp:nvSpPr>
        <dsp:cNvPr id="0" name=""/>
        <dsp:cNvSpPr/>
      </dsp:nvSpPr>
      <dsp:spPr>
        <a:xfrm>
          <a:off x="124638" y="1423988"/>
          <a:ext cx="747833" cy="66706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smtClean="0"/>
            <a:t>Mise en place de l’assistance et du support utilisateurs</a:t>
          </a:r>
          <a:endParaRPr lang="fr-FR" sz="700" kern="1200"/>
        </a:p>
      </dsp:txBody>
      <dsp:txXfrm>
        <a:off x="145153" y="1444503"/>
        <a:ext cx="706803" cy="626038"/>
      </dsp:txXfrm>
    </dsp:sp>
    <dsp:sp modelId="{9E824013-B84D-4C88-95B7-ACC084D2BEEC}">
      <dsp:nvSpPr>
        <dsp:cNvPr id="0" name=""/>
        <dsp:cNvSpPr/>
      </dsp:nvSpPr>
      <dsp:spPr>
        <a:xfrm>
          <a:off x="124638" y="2115375"/>
          <a:ext cx="747833" cy="66706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Mise en place des équipes informatiques de maintenance (internes et/ou externes)</a:t>
          </a:r>
          <a:endParaRPr lang="fr-FR" sz="700" kern="1200" dirty="0"/>
        </a:p>
      </dsp:txBody>
      <dsp:txXfrm>
        <a:off x="145153" y="2135890"/>
        <a:ext cx="706803" cy="626038"/>
      </dsp:txXfrm>
    </dsp:sp>
    <dsp:sp modelId="{D484CCF7-06A9-4CAF-9C8A-A7A586F4B4D6}">
      <dsp:nvSpPr>
        <dsp:cNvPr id="0" name=""/>
        <dsp:cNvSpPr/>
      </dsp:nvSpPr>
      <dsp:spPr>
        <a:xfrm>
          <a:off x="997110" y="716868"/>
          <a:ext cx="3863804" cy="2082750"/>
        </a:xfrm>
        <a:prstGeom prst="roundRect">
          <a:avLst>
            <a:gd name="adj" fmla="val 10500"/>
          </a:avLst>
        </a:prstGeom>
        <a:solidFill>
          <a:srgbClr val="0CA39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1302565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Formation et communication</a:t>
          </a:r>
          <a:endParaRPr lang="fr-FR" sz="2000" b="1" kern="1200" dirty="0"/>
        </a:p>
      </dsp:txBody>
      <dsp:txXfrm>
        <a:off x="1061162" y="780920"/>
        <a:ext cx="3735700" cy="1954646"/>
      </dsp:txXfrm>
    </dsp:sp>
    <dsp:sp modelId="{0BF0DB10-B77E-4069-A595-013B391B4FC4}">
      <dsp:nvSpPr>
        <dsp:cNvPr id="0" name=""/>
        <dsp:cNvSpPr/>
      </dsp:nvSpPr>
      <dsp:spPr>
        <a:xfrm>
          <a:off x="1121749" y="1465203"/>
          <a:ext cx="3614526" cy="1172162"/>
        </a:xfrm>
        <a:prstGeom prst="roundRect">
          <a:avLst>
            <a:gd name="adj" fmla="val 10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661621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Pilote</a:t>
          </a:r>
          <a:endParaRPr lang="fr-FR" sz="2000" b="1" kern="1200" dirty="0"/>
        </a:p>
      </dsp:txBody>
      <dsp:txXfrm>
        <a:off x="1157797" y="1501251"/>
        <a:ext cx="3542430" cy="1100066"/>
      </dsp:txXfrm>
    </dsp:sp>
    <dsp:sp modelId="{F772D004-578C-42B9-AAC4-560DCCAE85F0}">
      <dsp:nvSpPr>
        <dsp:cNvPr id="0" name=""/>
        <dsp:cNvSpPr/>
      </dsp:nvSpPr>
      <dsp:spPr>
        <a:xfrm>
          <a:off x="1212112" y="1992676"/>
          <a:ext cx="1696780" cy="52747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Déploiement de la solution à  un nombre restreint d’utilisateurs afin de valider son bon fonctionnement</a:t>
          </a:r>
          <a:endParaRPr lang="fr-FR" sz="700" kern="1200" dirty="0"/>
        </a:p>
      </dsp:txBody>
      <dsp:txXfrm>
        <a:off x="1228334" y="2008898"/>
        <a:ext cx="1664336" cy="495029"/>
      </dsp:txXfrm>
    </dsp:sp>
    <dsp:sp modelId="{E985C101-5B05-4847-BEAF-4D877B8607E1}">
      <dsp:nvSpPr>
        <dsp:cNvPr id="0" name=""/>
        <dsp:cNvSpPr/>
      </dsp:nvSpPr>
      <dsp:spPr>
        <a:xfrm>
          <a:off x="2945846" y="1992676"/>
          <a:ext cx="1696780" cy="527473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Test de la montée en charge et de la bonne adéquation au besoin de l’utilisateur final</a:t>
          </a:r>
          <a:endParaRPr lang="fr-FR" sz="700" kern="1200" dirty="0"/>
        </a:p>
      </dsp:txBody>
      <dsp:txXfrm>
        <a:off x="2962068" y="2008898"/>
        <a:ext cx="1664336" cy="495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0809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207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439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310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0159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9020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4478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5711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8825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021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6802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B0661-3195-4596-9440-23A31FB16179}" type="datetimeFigureOut">
              <a:rPr lang="fr-FR" smtClean="0"/>
              <a:t>03/02/2016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F653A-3F3A-433A-8952-68A1C99B3CF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46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png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4.png"/><Relationship Id="rId9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1" r="11516" b="255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8" name="Rectangle 3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6"/>
            <a:ext cx="5735590" cy="5896743"/>
          </a:xfrm>
          <a:prstGeom prst="rect">
            <a:avLst/>
          </a:prstGeom>
          <a:solidFill>
            <a:schemeClr val="bg1">
              <a:alpha val="90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4805" y="640263"/>
            <a:ext cx="5221266" cy="134497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fr-FR" sz="4000" b="1">
                <a:latin typeface="Arial Rounded MT Bold" panose="020F0704030504030204" pitchFamily="34" charset="0"/>
              </a:rPr>
              <a:t>Projet</a:t>
            </a:r>
            <a:r>
              <a:rPr lang="fr-FR" sz="4000" b="1" spc="600">
                <a:latin typeface="Arial Rounded MT Bold" panose="020F0704030504030204" pitchFamily="34" charset="0"/>
              </a:rPr>
              <a:t> Pictogramme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idx="1"/>
          </p:nvPr>
        </p:nvSpPr>
        <p:spPr>
          <a:xfrm>
            <a:off x="594110" y="2121763"/>
            <a:ext cx="5235490" cy="377301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Ctr="1">
            <a:normAutofit/>
          </a:bodyPr>
          <a:lstStyle/>
          <a:p>
            <a:pPr marL="0" indent="0">
              <a:buNone/>
            </a:pPr>
            <a:r>
              <a:rPr lang="fr-FR" sz="2400" b="1"/>
              <a:t>Présentation </a:t>
            </a:r>
            <a:br>
              <a:rPr lang="fr-FR" sz="2400" b="1"/>
            </a:br>
            <a:r>
              <a:rPr lang="fr-FR" sz="2400" b="1"/>
              <a:t>du projet</a:t>
            </a:r>
          </a:p>
          <a:p>
            <a:pPr marL="0" indent="0">
              <a:buNone/>
            </a:pPr>
            <a:r>
              <a:rPr lang="fr-FR" sz="2400" b="1"/>
              <a:t> </a:t>
            </a:r>
            <a:r>
              <a:rPr lang="fr-FR" sz="2400" b="1" spc="600"/>
              <a:t>Pictogramme</a:t>
            </a:r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r>
              <a:rPr lang="fr-FR" sz="2400" i="1"/>
              <a:t>Réalisée par les responsables d’équipe</a:t>
            </a:r>
          </a:p>
        </p:txBody>
      </p:sp>
    </p:spTree>
    <p:extLst>
      <p:ext uri="{BB962C8B-B14F-4D97-AF65-F5344CB8AC3E}">
        <p14:creationId xmlns:p14="http://schemas.microsoft.com/office/powerpoint/2010/main" val="1444390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e 121"/>
          <p:cNvGrpSpPr/>
          <p:nvPr/>
        </p:nvGrpSpPr>
        <p:grpSpPr>
          <a:xfrm>
            <a:off x="6996202" y="1452418"/>
            <a:ext cx="2316504" cy="2691669"/>
            <a:chOff x="3557953" y="574430"/>
            <a:chExt cx="2316504" cy="2691669"/>
          </a:xfrm>
        </p:grpSpPr>
        <p:cxnSp>
          <p:nvCxnSpPr>
            <p:cNvPr id="123" name="Connecteur droit 122"/>
            <p:cNvCxnSpPr>
              <a:stCxn id="129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/>
            <p:cNvSpPr/>
            <p:nvPr/>
          </p:nvSpPr>
          <p:spPr>
            <a:xfrm>
              <a:off x="3798279" y="623858"/>
              <a:ext cx="2076178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850530" y="623858"/>
              <a:ext cx="2014731" cy="350162"/>
            </a:xfrm>
            <a:prstGeom prst="rect">
              <a:avLst/>
            </a:prstGeom>
            <a:solidFill>
              <a:srgbClr val="97C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LIVRAISON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Ellipse 12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97C2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05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29" name="Ellipse 128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1057422" y="1452418"/>
            <a:ext cx="2113044" cy="2691669"/>
            <a:chOff x="3557953" y="574430"/>
            <a:chExt cx="2113044" cy="2691669"/>
          </a:xfrm>
        </p:grpSpPr>
        <p:cxnSp>
          <p:nvCxnSpPr>
            <p:cNvPr id="12" name="Connecteur droit 11"/>
            <p:cNvCxnSpPr>
              <a:stCxn id="8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798278" y="935637"/>
              <a:ext cx="1872719" cy="14674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Étude préalable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Spécifications fonctionnelles et détaillées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278" y="602937"/>
              <a:ext cx="1872719" cy="371825"/>
            </a:xfrm>
            <a:prstGeom prst="rect">
              <a:avLst/>
            </a:prstGeom>
            <a:solidFill>
              <a:srgbClr val="3EA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ÉTUDE</a:t>
              </a:r>
              <a:endParaRPr lang="fr-FR" dirty="0"/>
            </a:p>
          </p:txBody>
        </p:sp>
        <p:sp>
          <p:nvSpPr>
            <p:cNvPr id="7" name="Ellipse 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DA4D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01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361245" y="4165088"/>
            <a:ext cx="11365106" cy="146808"/>
            <a:chOff x="793045" y="4434717"/>
            <a:chExt cx="11365106" cy="146808"/>
          </a:xfrm>
        </p:grpSpPr>
        <p:sp>
          <p:nvSpPr>
            <p:cNvPr id="13" name="Ellipse 12"/>
            <p:cNvSpPr/>
            <p:nvPr/>
          </p:nvSpPr>
          <p:spPr>
            <a:xfrm>
              <a:off x="793045" y="443477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/>
            <p:cNvSpPr/>
            <p:nvPr/>
          </p:nvSpPr>
          <p:spPr>
            <a:xfrm>
              <a:off x="1004712" y="443476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/>
            <p:cNvSpPr/>
            <p:nvPr/>
          </p:nvSpPr>
          <p:spPr>
            <a:xfrm>
              <a:off x="1216379" y="443476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/>
            <p:cNvSpPr/>
            <p:nvPr/>
          </p:nvSpPr>
          <p:spPr>
            <a:xfrm>
              <a:off x="1428046" y="443476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/>
            <p:cNvSpPr/>
            <p:nvPr/>
          </p:nvSpPr>
          <p:spPr>
            <a:xfrm>
              <a:off x="1639713" y="443476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/>
            <p:cNvSpPr/>
            <p:nvPr/>
          </p:nvSpPr>
          <p:spPr>
            <a:xfrm>
              <a:off x="1851380" y="443476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/>
            <p:cNvSpPr/>
            <p:nvPr/>
          </p:nvSpPr>
          <p:spPr>
            <a:xfrm>
              <a:off x="2063047" y="443476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/>
            <p:cNvSpPr/>
            <p:nvPr/>
          </p:nvSpPr>
          <p:spPr>
            <a:xfrm>
              <a:off x="2274714" y="443476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/>
            <p:cNvSpPr/>
            <p:nvPr/>
          </p:nvSpPr>
          <p:spPr>
            <a:xfrm>
              <a:off x="2486381" y="443476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/>
            <p:cNvSpPr/>
            <p:nvPr/>
          </p:nvSpPr>
          <p:spPr>
            <a:xfrm>
              <a:off x="2698048" y="443476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/>
            <p:cNvSpPr/>
            <p:nvPr/>
          </p:nvSpPr>
          <p:spPr>
            <a:xfrm>
              <a:off x="2909715" y="443476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/>
            <p:cNvSpPr/>
            <p:nvPr/>
          </p:nvSpPr>
          <p:spPr>
            <a:xfrm>
              <a:off x="3121382" y="443475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/>
            <p:cNvSpPr/>
            <p:nvPr/>
          </p:nvSpPr>
          <p:spPr>
            <a:xfrm>
              <a:off x="3333049" y="443475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/>
            <p:cNvSpPr/>
            <p:nvPr/>
          </p:nvSpPr>
          <p:spPr>
            <a:xfrm>
              <a:off x="3544716" y="443475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/>
            <p:cNvSpPr/>
            <p:nvPr/>
          </p:nvSpPr>
          <p:spPr>
            <a:xfrm>
              <a:off x="3756383" y="443475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/>
            <p:cNvSpPr/>
            <p:nvPr/>
          </p:nvSpPr>
          <p:spPr>
            <a:xfrm>
              <a:off x="3968050" y="443475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/>
            <p:cNvSpPr/>
            <p:nvPr/>
          </p:nvSpPr>
          <p:spPr>
            <a:xfrm>
              <a:off x="4179717" y="443475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/>
            <p:cNvSpPr/>
            <p:nvPr/>
          </p:nvSpPr>
          <p:spPr>
            <a:xfrm>
              <a:off x="4391384" y="443475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/>
            <p:cNvSpPr/>
            <p:nvPr/>
          </p:nvSpPr>
          <p:spPr>
            <a:xfrm>
              <a:off x="4603051" y="443475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/>
            <p:cNvSpPr/>
            <p:nvPr/>
          </p:nvSpPr>
          <p:spPr>
            <a:xfrm>
              <a:off x="4814718" y="443475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/>
            <p:cNvSpPr/>
            <p:nvPr/>
          </p:nvSpPr>
          <p:spPr>
            <a:xfrm>
              <a:off x="5026385" y="443475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/>
            <p:cNvSpPr/>
            <p:nvPr/>
          </p:nvSpPr>
          <p:spPr>
            <a:xfrm>
              <a:off x="5238052" y="443474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/>
            <p:cNvSpPr/>
            <p:nvPr/>
          </p:nvSpPr>
          <p:spPr>
            <a:xfrm>
              <a:off x="5449719" y="443474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Ellipse 35"/>
            <p:cNvSpPr/>
            <p:nvPr/>
          </p:nvSpPr>
          <p:spPr>
            <a:xfrm>
              <a:off x="5661386" y="443474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/>
            <p:cNvSpPr/>
            <p:nvPr/>
          </p:nvSpPr>
          <p:spPr>
            <a:xfrm>
              <a:off x="5873053" y="443474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Ellipse 37"/>
            <p:cNvSpPr/>
            <p:nvPr/>
          </p:nvSpPr>
          <p:spPr>
            <a:xfrm>
              <a:off x="6084720" y="443474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Ellipse 38"/>
            <p:cNvSpPr/>
            <p:nvPr/>
          </p:nvSpPr>
          <p:spPr>
            <a:xfrm>
              <a:off x="6296387" y="443474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Ellipse 39"/>
            <p:cNvSpPr/>
            <p:nvPr/>
          </p:nvSpPr>
          <p:spPr>
            <a:xfrm>
              <a:off x="6508054" y="443474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Ellipse 40"/>
            <p:cNvSpPr/>
            <p:nvPr/>
          </p:nvSpPr>
          <p:spPr>
            <a:xfrm>
              <a:off x="6719721" y="443474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Ellipse 41"/>
            <p:cNvSpPr/>
            <p:nvPr/>
          </p:nvSpPr>
          <p:spPr>
            <a:xfrm>
              <a:off x="6931388" y="443474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Ellipse 42"/>
            <p:cNvSpPr/>
            <p:nvPr/>
          </p:nvSpPr>
          <p:spPr>
            <a:xfrm>
              <a:off x="7143055" y="443474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/>
            <p:cNvSpPr/>
            <p:nvPr/>
          </p:nvSpPr>
          <p:spPr>
            <a:xfrm>
              <a:off x="7354722" y="443473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/>
            <p:cNvSpPr/>
            <p:nvPr/>
          </p:nvSpPr>
          <p:spPr>
            <a:xfrm>
              <a:off x="7566389" y="443473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Ellipse 45"/>
            <p:cNvSpPr/>
            <p:nvPr/>
          </p:nvSpPr>
          <p:spPr>
            <a:xfrm>
              <a:off x="7778056" y="443473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/>
            <p:cNvSpPr/>
            <p:nvPr/>
          </p:nvSpPr>
          <p:spPr>
            <a:xfrm>
              <a:off x="7989723" y="443473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Ellipse 47"/>
            <p:cNvSpPr/>
            <p:nvPr/>
          </p:nvSpPr>
          <p:spPr>
            <a:xfrm>
              <a:off x="8201390" y="443473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Ellipse 48"/>
            <p:cNvSpPr/>
            <p:nvPr/>
          </p:nvSpPr>
          <p:spPr>
            <a:xfrm>
              <a:off x="8413057" y="443473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/>
            <p:cNvSpPr/>
            <p:nvPr/>
          </p:nvSpPr>
          <p:spPr>
            <a:xfrm>
              <a:off x="8624724" y="443473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/>
            <p:cNvSpPr/>
            <p:nvPr/>
          </p:nvSpPr>
          <p:spPr>
            <a:xfrm>
              <a:off x="8836391" y="443473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Ellipse 51"/>
            <p:cNvSpPr/>
            <p:nvPr/>
          </p:nvSpPr>
          <p:spPr>
            <a:xfrm>
              <a:off x="9048058" y="443473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Ellipse 52"/>
            <p:cNvSpPr/>
            <p:nvPr/>
          </p:nvSpPr>
          <p:spPr>
            <a:xfrm>
              <a:off x="9259725" y="443473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Ellipse 53"/>
            <p:cNvSpPr/>
            <p:nvPr/>
          </p:nvSpPr>
          <p:spPr>
            <a:xfrm>
              <a:off x="9471392" y="443472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Ellipse 54"/>
            <p:cNvSpPr/>
            <p:nvPr/>
          </p:nvSpPr>
          <p:spPr>
            <a:xfrm>
              <a:off x="9683059" y="443472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Ellipse 55"/>
            <p:cNvSpPr/>
            <p:nvPr/>
          </p:nvSpPr>
          <p:spPr>
            <a:xfrm>
              <a:off x="9894726" y="443472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/>
            <p:cNvSpPr/>
            <p:nvPr/>
          </p:nvSpPr>
          <p:spPr>
            <a:xfrm>
              <a:off x="10106393" y="443472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/>
            <p:cNvSpPr/>
            <p:nvPr/>
          </p:nvSpPr>
          <p:spPr>
            <a:xfrm>
              <a:off x="10318060" y="443472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Ellipse 58"/>
            <p:cNvSpPr/>
            <p:nvPr/>
          </p:nvSpPr>
          <p:spPr>
            <a:xfrm>
              <a:off x="10529727" y="443472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Ellipse 59"/>
            <p:cNvSpPr/>
            <p:nvPr/>
          </p:nvSpPr>
          <p:spPr>
            <a:xfrm>
              <a:off x="10741394" y="443472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Ellipse 60"/>
            <p:cNvSpPr/>
            <p:nvPr/>
          </p:nvSpPr>
          <p:spPr>
            <a:xfrm>
              <a:off x="10953061" y="443472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Ellipse 61"/>
            <p:cNvSpPr/>
            <p:nvPr/>
          </p:nvSpPr>
          <p:spPr>
            <a:xfrm>
              <a:off x="11164728" y="443472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Ellipse 62"/>
            <p:cNvSpPr/>
            <p:nvPr/>
          </p:nvSpPr>
          <p:spPr>
            <a:xfrm>
              <a:off x="11376395" y="443472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Ellipse 63"/>
            <p:cNvSpPr/>
            <p:nvPr/>
          </p:nvSpPr>
          <p:spPr>
            <a:xfrm>
              <a:off x="11588062" y="443471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Ellipse 64"/>
            <p:cNvSpPr/>
            <p:nvPr/>
          </p:nvSpPr>
          <p:spPr>
            <a:xfrm>
              <a:off x="11799729" y="443471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Ellipse 65"/>
            <p:cNvSpPr/>
            <p:nvPr/>
          </p:nvSpPr>
          <p:spPr>
            <a:xfrm>
              <a:off x="12011396" y="443471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9" name="Ellipse 68"/>
          <p:cNvSpPr/>
          <p:nvPr/>
        </p:nvSpPr>
        <p:spPr>
          <a:xfrm>
            <a:off x="1176746" y="4120663"/>
            <a:ext cx="216000" cy="216000"/>
          </a:xfrm>
          <a:prstGeom prst="ellipse">
            <a:avLst/>
          </a:prstGeom>
          <a:solidFill>
            <a:srgbClr val="3EA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0" name="Groupe 69"/>
          <p:cNvGrpSpPr/>
          <p:nvPr/>
        </p:nvGrpSpPr>
        <p:grpSpPr>
          <a:xfrm>
            <a:off x="4008615" y="2481419"/>
            <a:ext cx="2087384" cy="1683669"/>
            <a:chOff x="3557953" y="574430"/>
            <a:chExt cx="2087384" cy="1683669"/>
          </a:xfrm>
        </p:grpSpPr>
        <p:cxnSp>
          <p:nvCxnSpPr>
            <p:cNvPr id="71" name="Connecteur droit 70"/>
            <p:cNvCxnSpPr>
              <a:stCxn id="75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3798278" y="648572"/>
              <a:ext cx="1847059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/>
              </a:r>
              <a:b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</a:b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...et </a:t>
              </a: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encadrement de la réalisation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798278" y="648572"/>
              <a:ext cx="1827314" cy="257119"/>
            </a:xfrm>
            <a:prstGeom prst="rect">
              <a:avLst/>
            </a:prstGeom>
            <a:solidFill>
              <a:srgbClr val="0CA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RÉALISATION</a:t>
              </a:r>
              <a:endParaRPr lang="fr-FR" dirty="0"/>
            </a:p>
          </p:txBody>
        </p:sp>
        <p:sp>
          <p:nvSpPr>
            <p:cNvPr id="74" name="Ellipse 73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0CA3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03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5" name="Ellipse 74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76" name="Ellipse 75"/>
          <p:cNvSpPr/>
          <p:nvPr/>
        </p:nvSpPr>
        <p:spPr>
          <a:xfrm>
            <a:off x="4141526" y="4120663"/>
            <a:ext cx="216000" cy="216000"/>
          </a:xfrm>
          <a:prstGeom prst="ellipse">
            <a:avLst/>
          </a:prstGeom>
          <a:solidFill>
            <a:srgbClr val="04A3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3" name="Groupe 82"/>
          <p:cNvGrpSpPr/>
          <p:nvPr/>
        </p:nvGrpSpPr>
        <p:grpSpPr>
          <a:xfrm>
            <a:off x="9934510" y="2459647"/>
            <a:ext cx="1782253" cy="1683669"/>
            <a:chOff x="3557953" y="574430"/>
            <a:chExt cx="1782253" cy="1683669"/>
          </a:xfrm>
        </p:grpSpPr>
        <p:cxnSp>
          <p:nvCxnSpPr>
            <p:cNvPr id="84" name="Connecteur droit 83"/>
            <p:cNvCxnSpPr>
              <a:stCxn id="88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3798279" y="648572"/>
              <a:ext cx="1541927" cy="117817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798279" y="648572"/>
              <a:ext cx="1541927" cy="252047"/>
            </a:xfrm>
            <a:prstGeom prst="rect">
              <a:avLst/>
            </a:prstGeom>
            <a:solidFill>
              <a:srgbClr val="3FA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ÉVOLUTION</a:t>
              </a:r>
              <a:endParaRPr lang="fr-FR" dirty="0"/>
            </a:p>
          </p:txBody>
        </p:sp>
        <p:sp>
          <p:nvSpPr>
            <p:cNvPr id="87" name="Ellipse 8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FA46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07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8" name="Ellipse 8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89" name="Ellipse 88"/>
          <p:cNvSpPr/>
          <p:nvPr/>
        </p:nvSpPr>
        <p:spPr>
          <a:xfrm>
            <a:off x="7117538" y="4120663"/>
            <a:ext cx="216000" cy="216000"/>
          </a:xfrm>
          <a:prstGeom prst="ellipse">
            <a:avLst/>
          </a:prstGeom>
          <a:solidFill>
            <a:srgbClr val="97C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/>
          <p:cNvSpPr/>
          <p:nvPr/>
        </p:nvSpPr>
        <p:spPr>
          <a:xfrm>
            <a:off x="10064661" y="4120663"/>
            <a:ext cx="216000" cy="216000"/>
          </a:xfrm>
          <a:prstGeom prst="ellipse">
            <a:avLst/>
          </a:prstGeom>
          <a:solidFill>
            <a:srgbClr val="3FA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4" name="Groupe 103"/>
          <p:cNvGrpSpPr/>
          <p:nvPr/>
        </p:nvGrpSpPr>
        <p:grpSpPr>
          <a:xfrm>
            <a:off x="5484556" y="4300629"/>
            <a:ext cx="2003661" cy="2331701"/>
            <a:chOff x="3557953" y="-427919"/>
            <a:chExt cx="2003661" cy="2331701"/>
          </a:xfrm>
        </p:grpSpPr>
        <p:cxnSp>
          <p:nvCxnSpPr>
            <p:cNvPr id="105" name="Connecteur droit 104"/>
            <p:cNvCxnSpPr/>
            <p:nvPr/>
          </p:nvCxnSpPr>
          <p:spPr>
            <a:xfrm>
              <a:off x="3783622" y="-42791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/>
            <p:cNvSpPr/>
            <p:nvPr/>
          </p:nvSpPr>
          <p:spPr>
            <a:xfrm>
              <a:off x="3798279" y="574430"/>
              <a:ext cx="1763335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Contrat de </a:t>
              </a: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conformité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Plan Qualité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798279" y="1608557"/>
              <a:ext cx="1763335" cy="252047"/>
            </a:xfrm>
            <a:prstGeom prst="rect">
              <a:avLst/>
            </a:prstGeom>
            <a:solidFill>
              <a:srgbClr val="CF1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CONFORMITÉ</a:t>
              </a:r>
              <a:endParaRPr lang="fr-FR" sz="1400" dirty="0"/>
            </a:p>
          </p:txBody>
        </p:sp>
        <p:sp>
          <p:nvSpPr>
            <p:cNvPr id="108" name="Ellipse 107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CF19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04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09" name="Ellipse 108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0" name="Ellipse 109"/>
          <p:cNvSpPr/>
          <p:nvPr/>
        </p:nvSpPr>
        <p:spPr>
          <a:xfrm>
            <a:off x="5623777" y="4120663"/>
            <a:ext cx="216000" cy="216000"/>
          </a:xfrm>
          <a:prstGeom prst="ellipse">
            <a:avLst/>
          </a:prstGeom>
          <a:solidFill>
            <a:srgbClr val="CF1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1" name="Groupe 110"/>
          <p:cNvGrpSpPr/>
          <p:nvPr/>
        </p:nvGrpSpPr>
        <p:grpSpPr>
          <a:xfrm>
            <a:off x="8460778" y="4331109"/>
            <a:ext cx="2114567" cy="1729721"/>
            <a:chOff x="3557953" y="174061"/>
            <a:chExt cx="2114567" cy="1729721"/>
          </a:xfrm>
        </p:grpSpPr>
        <p:cxnSp>
          <p:nvCxnSpPr>
            <p:cNvPr id="112" name="Connecteur droit 111"/>
            <p:cNvCxnSpPr/>
            <p:nvPr/>
          </p:nvCxnSpPr>
          <p:spPr>
            <a:xfrm>
              <a:off x="3783622" y="174061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>
              <a:off x="3798279" y="574430"/>
              <a:ext cx="187424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798279" y="1608557"/>
              <a:ext cx="1874241" cy="252047"/>
            </a:xfrm>
            <a:prstGeom prst="rect">
              <a:avLst/>
            </a:prstGeom>
            <a:solidFill>
              <a:srgbClr val="F39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MAINTENANCE</a:t>
              </a:r>
              <a:endParaRPr lang="fr-FR" dirty="0"/>
            </a:p>
          </p:txBody>
        </p:sp>
        <p:sp>
          <p:nvSpPr>
            <p:cNvPr id="115" name="Ellipse 11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F39A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06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16" name="Ellipse 11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7" name="Ellipse 116"/>
          <p:cNvSpPr/>
          <p:nvPr/>
        </p:nvSpPr>
        <p:spPr>
          <a:xfrm>
            <a:off x="8584759" y="4120663"/>
            <a:ext cx="216000" cy="216000"/>
          </a:xfrm>
          <a:prstGeom prst="ellipse">
            <a:avLst/>
          </a:prstGeom>
          <a:solidFill>
            <a:srgbClr val="F39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61245" y="152591"/>
            <a:ext cx="11620512" cy="733575"/>
          </a:xfrm>
        </p:spPr>
        <p:txBody>
          <a:bodyPr/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Déroulement du projet</a:t>
            </a:r>
            <a:endParaRPr lang="fr-FR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3FA46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471" y="2829633"/>
            <a:ext cx="998675" cy="7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Image 119" descr="Camion, Remorque, De Fret, Transport Maritime, Fret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7C21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75" y="2066493"/>
            <a:ext cx="870865" cy="435433"/>
          </a:xfrm>
          <a:prstGeom prst="rect">
            <a:avLst/>
          </a:prstGeom>
        </p:spPr>
      </p:pic>
      <p:pic>
        <p:nvPicPr>
          <p:cNvPr id="121" name="Image 120" descr="Guida ai Sistemi Antifurto: Anomalia tensione su antifurto Logisty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5"/>
          <a:stretch/>
        </p:blipFill>
        <p:spPr>
          <a:xfrm>
            <a:off x="9207876" y="4883273"/>
            <a:ext cx="787629" cy="707407"/>
          </a:xfrm>
          <a:prstGeom prst="rect">
            <a:avLst/>
          </a:prstGeom>
        </p:spPr>
      </p:pic>
      <p:grpSp>
        <p:nvGrpSpPr>
          <p:cNvPr id="131" name="Groupe 130"/>
          <p:cNvGrpSpPr/>
          <p:nvPr/>
        </p:nvGrpSpPr>
        <p:grpSpPr>
          <a:xfrm>
            <a:off x="2527467" y="4305318"/>
            <a:ext cx="2210196" cy="1851054"/>
            <a:chOff x="3557953" y="52728"/>
            <a:chExt cx="2210196" cy="1851054"/>
          </a:xfrm>
        </p:grpSpPr>
        <p:cxnSp>
          <p:nvCxnSpPr>
            <p:cNvPr id="132" name="Connecteur droit 131"/>
            <p:cNvCxnSpPr/>
            <p:nvPr/>
          </p:nvCxnSpPr>
          <p:spPr>
            <a:xfrm>
              <a:off x="3783622" y="52728"/>
              <a:ext cx="0" cy="1656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/>
            <p:cNvSpPr/>
            <p:nvPr/>
          </p:nvSpPr>
          <p:spPr>
            <a:xfrm>
              <a:off x="3798278" y="470225"/>
              <a:ext cx="196987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Diagramme Gantt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Budget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Contenu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Mise en ligne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3798279" y="1589875"/>
              <a:ext cx="1969870" cy="257205"/>
            </a:xfrm>
            <a:prstGeom prst="rect">
              <a:avLst/>
            </a:prstGeom>
            <a:solidFill>
              <a:srgbClr val="ED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PRÉPARATION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Ellipse 13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ED511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02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36" name="Ellipse 13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97" name="Ellipse 96"/>
          <p:cNvSpPr/>
          <p:nvPr/>
        </p:nvSpPr>
        <p:spPr>
          <a:xfrm>
            <a:off x="2651448" y="4120663"/>
            <a:ext cx="216000" cy="216000"/>
          </a:xfrm>
          <a:prstGeom prst="ellipse">
            <a:avLst/>
          </a:prstGeom>
          <a:solidFill>
            <a:srgbClr val="ED5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0" name="ZoneTexte 129"/>
          <p:cNvSpPr txBox="1"/>
          <p:nvPr/>
        </p:nvSpPr>
        <p:spPr>
          <a:xfrm>
            <a:off x="4225283" y="987271"/>
            <a:ext cx="1872498" cy="14619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0CA397"/>
                </a:solidFill>
                <a:effectLst/>
                <a:uLnTx/>
                <a:uFillTx/>
              </a:rPr>
              <a:t>PHASE DE DÉVELOPPEMENT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L’encadrement de la réalisation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s’effectue dans la phase de développement de l’application informatique.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 développement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comprend 6 phases indiquant la démarche à suivre pour réaliser le produit spécifié.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Les spécifications internes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décomposent la solution utilisateur en fonction à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automatiser</a:t>
            </a:r>
            <a:endParaRPr kumimoji="0" lang="fr-FR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19" name="Diagramme 118"/>
          <p:cNvGraphicFramePr/>
          <p:nvPr>
            <p:extLst/>
          </p:nvPr>
        </p:nvGraphicFramePr>
        <p:xfrm>
          <a:off x="7245500" y="2714033"/>
          <a:ext cx="2067206" cy="1277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915406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e 121"/>
          <p:cNvGrpSpPr/>
          <p:nvPr/>
        </p:nvGrpSpPr>
        <p:grpSpPr>
          <a:xfrm>
            <a:off x="6996202" y="1452418"/>
            <a:ext cx="2316504" cy="2691669"/>
            <a:chOff x="3557953" y="574430"/>
            <a:chExt cx="2316504" cy="2691669"/>
          </a:xfrm>
        </p:grpSpPr>
        <p:cxnSp>
          <p:nvCxnSpPr>
            <p:cNvPr id="123" name="Connecteur droit 122"/>
            <p:cNvCxnSpPr>
              <a:stCxn id="129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/>
            <p:cNvSpPr/>
            <p:nvPr/>
          </p:nvSpPr>
          <p:spPr>
            <a:xfrm>
              <a:off x="3798279" y="623858"/>
              <a:ext cx="2076178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850530" y="623858"/>
              <a:ext cx="2014731" cy="350162"/>
            </a:xfrm>
            <a:prstGeom prst="rect">
              <a:avLst/>
            </a:prstGeom>
            <a:solidFill>
              <a:srgbClr val="97C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LIVRAISON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Ellipse 12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97C2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05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29" name="Ellipse 128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1057422" y="1452418"/>
            <a:ext cx="2113044" cy="2691669"/>
            <a:chOff x="3557953" y="574430"/>
            <a:chExt cx="2113044" cy="2691669"/>
          </a:xfrm>
        </p:grpSpPr>
        <p:cxnSp>
          <p:nvCxnSpPr>
            <p:cNvPr id="12" name="Connecteur droit 11"/>
            <p:cNvCxnSpPr>
              <a:stCxn id="8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798278" y="935637"/>
              <a:ext cx="1872719" cy="14674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Étude préalable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Spécifications fonctionnelles et détaillées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278" y="602937"/>
              <a:ext cx="1872719" cy="371825"/>
            </a:xfrm>
            <a:prstGeom prst="rect">
              <a:avLst/>
            </a:prstGeom>
            <a:solidFill>
              <a:srgbClr val="3EA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ÉTUDE</a:t>
              </a:r>
              <a:endParaRPr lang="fr-FR" dirty="0"/>
            </a:p>
          </p:txBody>
        </p:sp>
        <p:sp>
          <p:nvSpPr>
            <p:cNvPr id="7" name="Ellipse 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DA4D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01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361245" y="4165088"/>
            <a:ext cx="11365106" cy="146808"/>
            <a:chOff x="793045" y="4434717"/>
            <a:chExt cx="11365106" cy="146808"/>
          </a:xfrm>
        </p:grpSpPr>
        <p:sp>
          <p:nvSpPr>
            <p:cNvPr id="13" name="Ellipse 12"/>
            <p:cNvSpPr/>
            <p:nvPr/>
          </p:nvSpPr>
          <p:spPr>
            <a:xfrm>
              <a:off x="793045" y="443477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/>
            <p:cNvSpPr/>
            <p:nvPr/>
          </p:nvSpPr>
          <p:spPr>
            <a:xfrm>
              <a:off x="1004712" y="443476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/>
            <p:cNvSpPr/>
            <p:nvPr/>
          </p:nvSpPr>
          <p:spPr>
            <a:xfrm>
              <a:off x="1216379" y="443476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/>
            <p:cNvSpPr/>
            <p:nvPr/>
          </p:nvSpPr>
          <p:spPr>
            <a:xfrm>
              <a:off x="1428046" y="443476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/>
            <p:cNvSpPr/>
            <p:nvPr/>
          </p:nvSpPr>
          <p:spPr>
            <a:xfrm>
              <a:off x="1639713" y="443476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/>
            <p:cNvSpPr/>
            <p:nvPr/>
          </p:nvSpPr>
          <p:spPr>
            <a:xfrm>
              <a:off x="1851380" y="443476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/>
            <p:cNvSpPr/>
            <p:nvPr/>
          </p:nvSpPr>
          <p:spPr>
            <a:xfrm>
              <a:off x="2063047" y="443476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/>
            <p:cNvSpPr/>
            <p:nvPr/>
          </p:nvSpPr>
          <p:spPr>
            <a:xfrm>
              <a:off x="2274714" y="443476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/>
            <p:cNvSpPr/>
            <p:nvPr/>
          </p:nvSpPr>
          <p:spPr>
            <a:xfrm>
              <a:off x="2486381" y="443476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/>
            <p:cNvSpPr/>
            <p:nvPr/>
          </p:nvSpPr>
          <p:spPr>
            <a:xfrm>
              <a:off x="2698048" y="443476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/>
            <p:cNvSpPr/>
            <p:nvPr/>
          </p:nvSpPr>
          <p:spPr>
            <a:xfrm>
              <a:off x="2909715" y="443476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/>
            <p:cNvSpPr/>
            <p:nvPr/>
          </p:nvSpPr>
          <p:spPr>
            <a:xfrm>
              <a:off x="3121382" y="443475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/>
            <p:cNvSpPr/>
            <p:nvPr/>
          </p:nvSpPr>
          <p:spPr>
            <a:xfrm>
              <a:off x="3333049" y="443475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/>
            <p:cNvSpPr/>
            <p:nvPr/>
          </p:nvSpPr>
          <p:spPr>
            <a:xfrm>
              <a:off x="3544716" y="443475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/>
            <p:cNvSpPr/>
            <p:nvPr/>
          </p:nvSpPr>
          <p:spPr>
            <a:xfrm>
              <a:off x="3756383" y="443475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/>
            <p:cNvSpPr/>
            <p:nvPr/>
          </p:nvSpPr>
          <p:spPr>
            <a:xfrm>
              <a:off x="3968050" y="443475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/>
            <p:cNvSpPr/>
            <p:nvPr/>
          </p:nvSpPr>
          <p:spPr>
            <a:xfrm>
              <a:off x="4179717" y="443475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/>
            <p:cNvSpPr/>
            <p:nvPr/>
          </p:nvSpPr>
          <p:spPr>
            <a:xfrm>
              <a:off x="4391384" y="443475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/>
            <p:cNvSpPr/>
            <p:nvPr/>
          </p:nvSpPr>
          <p:spPr>
            <a:xfrm>
              <a:off x="4603051" y="443475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/>
            <p:cNvSpPr/>
            <p:nvPr/>
          </p:nvSpPr>
          <p:spPr>
            <a:xfrm>
              <a:off x="4814718" y="443475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/>
            <p:cNvSpPr/>
            <p:nvPr/>
          </p:nvSpPr>
          <p:spPr>
            <a:xfrm>
              <a:off x="5026385" y="443475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/>
            <p:cNvSpPr/>
            <p:nvPr/>
          </p:nvSpPr>
          <p:spPr>
            <a:xfrm>
              <a:off x="5238052" y="443474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/>
            <p:cNvSpPr/>
            <p:nvPr/>
          </p:nvSpPr>
          <p:spPr>
            <a:xfrm>
              <a:off x="5449719" y="443474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Ellipse 35"/>
            <p:cNvSpPr/>
            <p:nvPr/>
          </p:nvSpPr>
          <p:spPr>
            <a:xfrm>
              <a:off x="5661386" y="443474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/>
            <p:cNvSpPr/>
            <p:nvPr/>
          </p:nvSpPr>
          <p:spPr>
            <a:xfrm>
              <a:off x="5873053" y="443474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Ellipse 37"/>
            <p:cNvSpPr/>
            <p:nvPr/>
          </p:nvSpPr>
          <p:spPr>
            <a:xfrm>
              <a:off x="6084720" y="443474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Ellipse 38"/>
            <p:cNvSpPr/>
            <p:nvPr/>
          </p:nvSpPr>
          <p:spPr>
            <a:xfrm>
              <a:off x="6296387" y="443474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Ellipse 39"/>
            <p:cNvSpPr/>
            <p:nvPr/>
          </p:nvSpPr>
          <p:spPr>
            <a:xfrm>
              <a:off x="6508054" y="443474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Ellipse 40"/>
            <p:cNvSpPr/>
            <p:nvPr/>
          </p:nvSpPr>
          <p:spPr>
            <a:xfrm>
              <a:off x="6719721" y="443474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Ellipse 41"/>
            <p:cNvSpPr/>
            <p:nvPr/>
          </p:nvSpPr>
          <p:spPr>
            <a:xfrm>
              <a:off x="6931388" y="443474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Ellipse 42"/>
            <p:cNvSpPr/>
            <p:nvPr/>
          </p:nvSpPr>
          <p:spPr>
            <a:xfrm>
              <a:off x="7143055" y="443474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/>
            <p:cNvSpPr/>
            <p:nvPr/>
          </p:nvSpPr>
          <p:spPr>
            <a:xfrm>
              <a:off x="7354722" y="443473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/>
            <p:cNvSpPr/>
            <p:nvPr/>
          </p:nvSpPr>
          <p:spPr>
            <a:xfrm>
              <a:off x="7566389" y="443473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Ellipse 45"/>
            <p:cNvSpPr/>
            <p:nvPr/>
          </p:nvSpPr>
          <p:spPr>
            <a:xfrm>
              <a:off x="7778056" y="443473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/>
            <p:cNvSpPr/>
            <p:nvPr/>
          </p:nvSpPr>
          <p:spPr>
            <a:xfrm>
              <a:off x="7989723" y="443473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Ellipse 47"/>
            <p:cNvSpPr/>
            <p:nvPr/>
          </p:nvSpPr>
          <p:spPr>
            <a:xfrm>
              <a:off x="8201390" y="443473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Ellipse 48"/>
            <p:cNvSpPr/>
            <p:nvPr/>
          </p:nvSpPr>
          <p:spPr>
            <a:xfrm>
              <a:off x="8413057" y="443473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/>
            <p:cNvSpPr/>
            <p:nvPr/>
          </p:nvSpPr>
          <p:spPr>
            <a:xfrm>
              <a:off x="8624724" y="443473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/>
            <p:cNvSpPr/>
            <p:nvPr/>
          </p:nvSpPr>
          <p:spPr>
            <a:xfrm>
              <a:off x="8836391" y="443473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Ellipse 51"/>
            <p:cNvSpPr/>
            <p:nvPr/>
          </p:nvSpPr>
          <p:spPr>
            <a:xfrm>
              <a:off x="9048058" y="443473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Ellipse 52"/>
            <p:cNvSpPr/>
            <p:nvPr/>
          </p:nvSpPr>
          <p:spPr>
            <a:xfrm>
              <a:off x="9259725" y="443473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Ellipse 53"/>
            <p:cNvSpPr/>
            <p:nvPr/>
          </p:nvSpPr>
          <p:spPr>
            <a:xfrm>
              <a:off x="9471392" y="443472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Ellipse 54"/>
            <p:cNvSpPr/>
            <p:nvPr/>
          </p:nvSpPr>
          <p:spPr>
            <a:xfrm>
              <a:off x="9683059" y="443472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Ellipse 55"/>
            <p:cNvSpPr/>
            <p:nvPr/>
          </p:nvSpPr>
          <p:spPr>
            <a:xfrm>
              <a:off x="9894726" y="443472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/>
            <p:cNvSpPr/>
            <p:nvPr/>
          </p:nvSpPr>
          <p:spPr>
            <a:xfrm>
              <a:off x="10106393" y="443472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/>
            <p:cNvSpPr/>
            <p:nvPr/>
          </p:nvSpPr>
          <p:spPr>
            <a:xfrm>
              <a:off x="10318060" y="443472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Ellipse 58"/>
            <p:cNvSpPr/>
            <p:nvPr/>
          </p:nvSpPr>
          <p:spPr>
            <a:xfrm>
              <a:off x="10529727" y="443472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Ellipse 59"/>
            <p:cNvSpPr/>
            <p:nvPr/>
          </p:nvSpPr>
          <p:spPr>
            <a:xfrm>
              <a:off x="10741394" y="443472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Ellipse 60"/>
            <p:cNvSpPr/>
            <p:nvPr/>
          </p:nvSpPr>
          <p:spPr>
            <a:xfrm>
              <a:off x="10953061" y="443472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Ellipse 61"/>
            <p:cNvSpPr/>
            <p:nvPr/>
          </p:nvSpPr>
          <p:spPr>
            <a:xfrm>
              <a:off x="11164728" y="443472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Ellipse 62"/>
            <p:cNvSpPr/>
            <p:nvPr/>
          </p:nvSpPr>
          <p:spPr>
            <a:xfrm>
              <a:off x="11376395" y="443472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Ellipse 63"/>
            <p:cNvSpPr/>
            <p:nvPr/>
          </p:nvSpPr>
          <p:spPr>
            <a:xfrm>
              <a:off x="11588062" y="443471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Ellipse 64"/>
            <p:cNvSpPr/>
            <p:nvPr/>
          </p:nvSpPr>
          <p:spPr>
            <a:xfrm>
              <a:off x="11799729" y="443471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Ellipse 65"/>
            <p:cNvSpPr/>
            <p:nvPr/>
          </p:nvSpPr>
          <p:spPr>
            <a:xfrm>
              <a:off x="12011396" y="443471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9" name="Ellipse 68"/>
          <p:cNvSpPr/>
          <p:nvPr/>
        </p:nvSpPr>
        <p:spPr>
          <a:xfrm>
            <a:off x="1176746" y="4120663"/>
            <a:ext cx="216000" cy="216000"/>
          </a:xfrm>
          <a:prstGeom prst="ellipse">
            <a:avLst/>
          </a:prstGeom>
          <a:solidFill>
            <a:srgbClr val="3EA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0" name="Groupe 69"/>
          <p:cNvGrpSpPr/>
          <p:nvPr/>
        </p:nvGrpSpPr>
        <p:grpSpPr>
          <a:xfrm>
            <a:off x="4008615" y="2481419"/>
            <a:ext cx="2087384" cy="1683669"/>
            <a:chOff x="3557953" y="574430"/>
            <a:chExt cx="2087384" cy="1683669"/>
          </a:xfrm>
        </p:grpSpPr>
        <p:cxnSp>
          <p:nvCxnSpPr>
            <p:cNvPr id="71" name="Connecteur droit 70"/>
            <p:cNvCxnSpPr>
              <a:stCxn id="75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3798278" y="648572"/>
              <a:ext cx="1847059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/>
              </a:r>
              <a:b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</a:b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...et </a:t>
              </a: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encadrement de la réalisation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798278" y="648572"/>
              <a:ext cx="1827314" cy="257119"/>
            </a:xfrm>
            <a:prstGeom prst="rect">
              <a:avLst/>
            </a:prstGeom>
            <a:solidFill>
              <a:srgbClr val="0CA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RÉALISATION</a:t>
              </a:r>
              <a:endParaRPr lang="fr-FR" dirty="0"/>
            </a:p>
          </p:txBody>
        </p:sp>
        <p:sp>
          <p:nvSpPr>
            <p:cNvPr id="74" name="Ellipse 73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0CA3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03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5" name="Ellipse 74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76" name="Ellipse 75"/>
          <p:cNvSpPr/>
          <p:nvPr/>
        </p:nvSpPr>
        <p:spPr>
          <a:xfrm>
            <a:off x="4141526" y="4120663"/>
            <a:ext cx="216000" cy="216000"/>
          </a:xfrm>
          <a:prstGeom prst="ellipse">
            <a:avLst/>
          </a:prstGeom>
          <a:solidFill>
            <a:srgbClr val="04A3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3" name="Groupe 82"/>
          <p:cNvGrpSpPr/>
          <p:nvPr/>
        </p:nvGrpSpPr>
        <p:grpSpPr>
          <a:xfrm>
            <a:off x="9934510" y="2459647"/>
            <a:ext cx="1782253" cy="1683669"/>
            <a:chOff x="3557953" y="574430"/>
            <a:chExt cx="1782253" cy="1683669"/>
          </a:xfrm>
        </p:grpSpPr>
        <p:cxnSp>
          <p:nvCxnSpPr>
            <p:cNvPr id="84" name="Connecteur droit 83"/>
            <p:cNvCxnSpPr>
              <a:stCxn id="88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3798279" y="648572"/>
              <a:ext cx="1541927" cy="117817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798279" y="648572"/>
              <a:ext cx="1541927" cy="252047"/>
            </a:xfrm>
            <a:prstGeom prst="rect">
              <a:avLst/>
            </a:prstGeom>
            <a:solidFill>
              <a:srgbClr val="3FA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ÉVOLUTION</a:t>
              </a:r>
              <a:endParaRPr lang="fr-FR" dirty="0"/>
            </a:p>
          </p:txBody>
        </p:sp>
        <p:sp>
          <p:nvSpPr>
            <p:cNvPr id="87" name="Ellipse 8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FA46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07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8" name="Ellipse 8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89" name="Ellipse 88"/>
          <p:cNvSpPr/>
          <p:nvPr/>
        </p:nvSpPr>
        <p:spPr>
          <a:xfrm>
            <a:off x="7117538" y="4120663"/>
            <a:ext cx="216000" cy="216000"/>
          </a:xfrm>
          <a:prstGeom prst="ellipse">
            <a:avLst/>
          </a:prstGeom>
          <a:solidFill>
            <a:srgbClr val="97C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/>
          <p:cNvSpPr/>
          <p:nvPr/>
        </p:nvSpPr>
        <p:spPr>
          <a:xfrm>
            <a:off x="10064661" y="4120663"/>
            <a:ext cx="216000" cy="216000"/>
          </a:xfrm>
          <a:prstGeom prst="ellipse">
            <a:avLst/>
          </a:prstGeom>
          <a:solidFill>
            <a:srgbClr val="3FA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4" name="Groupe 103"/>
          <p:cNvGrpSpPr/>
          <p:nvPr/>
        </p:nvGrpSpPr>
        <p:grpSpPr>
          <a:xfrm>
            <a:off x="5484556" y="4300629"/>
            <a:ext cx="2003661" cy="2331701"/>
            <a:chOff x="3557953" y="-427919"/>
            <a:chExt cx="2003661" cy="2331701"/>
          </a:xfrm>
        </p:grpSpPr>
        <p:cxnSp>
          <p:nvCxnSpPr>
            <p:cNvPr id="105" name="Connecteur droit 104"/>
            <p:cNvCxnSpPr/>
            <p:nvPr/>
          </p:nvCxnSpPr>
          <p:spPr>
            <a:xfrm>
              <a:off x="3783622" y="-42791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/>
            <p:cNvSpPr/>
            <p:nvPr/>
          </p:nvSpPr>
          <p:spPr>
            <a:xfrm>
              <a:off x="3798279" y="574430"/>
              <a:ext cx="1763335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Contrat de </a:t>
              </a: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conformité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Plan Qualité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798279" y="1608557"/>
              <a:ext cx="1763335" cy="252047"/>
            </a:xfrm>
            <a:prstGeom prst="rect">
              <a:avLst/>
            </a:prstGeom>
            <a:solidFill>
              <a:srgbClr val="CF1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CONFORMITÉ</a:t>
              </a:r>
              <a:endParaRPr lang="fr-FR" sz="1400" dirty="0"/>
            </a:p>
          </p:txBody>
        </p:sp>
        <p:sp>
          <p:nvSpPr>
            <p:cNvPr id="108" name="Ellipse 107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CF19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04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09" name="Ellipse 108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0" name="Ellipse 109"/>
          <p:cNvSpPr/>
          <p:nvPr/>
        </p:nvSpPr>
        <p:spPr>
          <a:xfrm>
            <a:off x="5623777" y="4120663"/>
            <a:ext cx="216000" cy="216000"/>
          </a:xfrm>
          <a:prstGeom prst="ellipse">
            <a:avLst/>
          </a:prstGeom>
          <a:solidFill>
            <a:srgbClr val="CF1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1" name="Groupe 110"/>
          <p:cNvGrpSpPr/>
          <p:nvPr/>
        </p:nvGrpSpPr>
        <p:grpSpPr>
          <a:xfrm>
            <a:off x="8460778" y="4331109"/>
            <a:ext cx="2114567" cy="1729721"/>
            <a:chOff x="3557953" y="174061"/>
            <a:chExt cx="2114567" cy="1729721"/>
          </a:xfrm>
        </p:grpSpPr>
        <p:cxnSp>
          <p:nvCxnSpPr>
            <p:cNvPr id="112" name="Connecteur droit 111"/>
            <p:cNvCxnSpPr/>
            <p:nvPr/>
          </p:nvCxnSpPr>
          <p:spPr>
            <a:xfrm>
              <a:off x="3783622" y="174061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>
              <a:off x="3798279" y="574430"/>
              <a:ext cx="187424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798279" y="1608557"/>
              <a:ext cx="1874241" cy="252047"/>
            </a:xfrm>
            <a:prstGeom prst="rect">
              <a:avLst/>
            </a:prstGeom>
            <a:solidFill>
              <a:srgbClr val="F39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MAINTENANCE</a:t>
              </a:r>
              <a:endParaRPr lang="fr-FR" dirty="0"/>
            </a:p>
          </p:txBody>
        </p:sp>
        <p:sp>
          <p:nvSpPr>
            <p:cNvPr id="115" name="Ellipse 11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F39A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06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16" name="Ellipse 11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7" name="Ellipse 116"/>
          <p:cNvSpPr/>
          <p:nvPr/>
        </p:nvSpPr>
        <p:spPr>
          <a:xfrm>
            <a:off x="8584759" y="4120663"/>
            <a:ext cx="216000" cy="216000"/>
          </a:xfrm>
          <a:prstGeom prst="ellipse">
            <a:avLst/>
          </a:prstGeom>
          <a:solidFill>
            <a:srgbClr val="F39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61245" y="152591"/>
            <a:ext cx="11620512" cy="733575"/>
          </a:xfrm>
        </p:spPr>
        <p:txBody>
          <a:bodyPr/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Déroulement du projet</a:t>
            </a:r>
            <a:endParaRPr lang="fr-FR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3FA46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471" y="2829633"/>
            <a:ext cx="998675" cy="7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Image 119" descr="Camion, Remorque, De Fret, Transport Maritime, Fret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7C21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75" y="2066493"/>
            <a:ext cx="870865" cy="435433"/>
          </a:xfrm>
          <a:prstGeom prst="rect">
            <a:avLst/>
          </a:prstGeom>
        </p:spPr>
      </p:pic>
      <p:pic>
        <p:nvPicPr>
          <p:cNvPr id="121" name="Image 120" descr="Guida ai Sistemi Antifurto: Anomalia tensione su antifurto Logisty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5"/>
          <a:stretch/>
        </p:blipFill>
        <p:spPr>
          <a:xfrm>
            <a:off x="9207876" y="4883273"/>
            <a:ext cx="787629" cy="707407"/>
          </a:xfrm>
          <a:prstGeom prst="rect">
            <a:avLst/>
          </a:prstGeom>
        </p:spPr>
      </p:pic>
      <p:grpSp>
        <p:nvGrpSpPr>
          <p:cNvPr id="131" name="Groupe 130"/>
          <p:cNvGrpSpPr/>
          <p:nvPr/>
        </p:nvGrpSpPr>
        <p:grpSpPr>
          <a:xfrm>
            <a:off x="2527467" y="4305318"/>
            <a:ext cx="2210196" cy="1851054"/>
            <a:chOff x="3557953" y="52728"/>
            <a:chExt cx="2210196" cy="1851054"/>
          </a:xfrm>
        </p:grpSpPr>
        <p:cxnSp>
          <p:nvCxnSpPr>
            <p:cNvPr id="132" name="Connecteur droit 131"/>
            <p:cNvCxnSpPr/>
            <p:nvPr/>
          </p:nvCxnSpPr>
          <p:spPr>
            <a:xfrm>
              <a:off x="3783622" y="52728"/>
              <a:ext cx="0" cy="1656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/>
            <p:cNvSpPr/>
            <p:nvPr/>
          </p:nvSpPr>
          <p:spPr>
            <a:xfrm>
              <a:off x="3798278" y="470225"/>
              <a:ext cx="196987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Diagramme Gantt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Budget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Contenu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Mise en ligne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3798279" y="1589875"/>
              <a:ext cx="1969870" cy="257205"/>
            </a:xfrm>
            <a:prstGeom prst="rect">
              <a:avLst/>
            </a:prstGeom>
            <a:solidFill>
              <a:srgbClr val="ED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PRÉPARATION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Ellipse 13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ED511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02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36" name="Ellipse 13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97" name="Ellipse 96"/>
          <p:cNvSpPr/>
          <p:nvPr/>
        </p:nvSpPr>
        <p:spPr>
          <a:xfrm>
            <a:off x="2651448" y="4120663"/>
            <a:ext cx="216000" cy="216000"/>
          </a:xfrm>
          <a:prstGeom prst="ellipse">
            <a:avLst/>
          </a:prstGeom>
          <a:solidFill>
            <a:srgbClr val="ED5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0" name="ZoneTexte 129"/>
          <p:cNvSpPr txBox="1"/>
          <p:nvPr/>
        </p:nvSpPr>
        <p:spPr>
          <a:xfrm>
            <a:off x="2971780" y="987271"/>
            <a:ext cx="3126001" cy="40318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CA397"/>
                </a:solidFill>
                <a:effectLst/>
                <a:uLnTx/>
                <a:uFillTx/>
              </a:rPr>
              <a:t>PHASE DE DÉVELOPPEMENT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L’encadrement de la réalisation </a:t>
            </a:r>
            <a:r>
              <a:rPr kumimoji="0" lang="fr-FR" altLang="fr-FR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s’effectue dans la phase de développement de l’application informatique.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 développement </a:t>
            </a:r>
            <a:r>
              <a:rPr kumimoji="0" lang="fr-FR" altLang="fr-FR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comprend 6 phases indiquant la démarche à suivre pour réaliser le produit spécifié.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Les spécifications internes </a:t>
            </a:r>
            <a:r>
              <a:rPr kumimoji="0" lang="fr-FR" altLang="fr-FR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décomposent la solution utilisateur en fonction à </a:t>
            </a:r>
            <a:r>
              <a:rPr kumimoji="0" lang="fr-FR" altLang="fr-FR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automatiser</a:t>
            </a:r>
            <a:endParaRPr kumimoji="0" lang="fr-FR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19" name="Diagramme 118"/>
          <p:cNvGraphicFramePr/>
          <p:nvPr>
            <p:extLst/>
          </p:nvPr>
        </p:nvGraphicFramePr>
        <p:xfrm>
          <a:off x="7245500" y="2714033"/>
          <a:ext cx="2067206" cy="1277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6210336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e 121"/>
          <p:cNvGrpSpPr/>
          <p:nvPr/>
        </p:nvGrpSpPr>
        <p:grpSpPr>
          <a:xfrm>
            <a:off x="6996202" y="1452418"/>
            <a:ext cx="2316504" cy="2691669"/>
            <a:chOff x="3557953" y="574430"/>
            <a:chExt cx="2316504" cy="2691669"/>
          </a:xfrm>
        </p:grpSpPr>
        <p:cxnSp>
          <p:nvCxnSpPr>
            <p:cNvPr id="123" name="Connecteur droit 122"/>
            <p:cNvCxnSpPr>
              <a:stCxn id="129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/>
            <p:cNvSpPr/>
            <p:nvPr/>
          </p:nvSpPr>
          <p:spPr>
            <a:xfrm>
              <a:off x="3798279" y="623858"/>
              <a:ext cx="2076178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850530" y="623858"/>
              <a:ext cx="2014731" cy="350162"/>
            </a:xfrm>
            <a:prstGeom prst="rect">
              <a:avLst/>
            </a:prstGeom>
            <a:solidFill>
              <a:srgbClr val="97C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LIVRAISON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Ellipse 12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97C2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05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29" name="Ellipse 128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1057422" y="1452418"/>
            <a:ext cx="2113044" cy="2691669"/>
            <a:chOff x="3557953" y="574430"/>
            <a:chExt cx="2113044" cy="2691669"/>
          </a:xfrm>
        </p:grpSpPr>
        <p:cxnSp>
          <p:nvCxnSpPr>
            <p:cNvPr id="12" name="Connecteur droit 11"/>
            <p:cNvCxnSpPr>
              <a:stCxn id="8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798278" y="935637"/>
              <a:ext cx="1872719" cy="14674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Étude préalable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Spécifications fonctionnelles et détaillées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278" y="602937"/>
              <a:ext cx="1872719" cy="371825"/>
            </a:xfrm>
            <a:prstGeom prst="rect">
              <a:avLst/>
            </a:prstGeom>
            <a:solidFill>
              <a:srgbClr val="3EA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ÉTUDE</a:t>
              </a:r>
              <a:endParaRPr lang="fr-FR" dirty="0"/>
            </a:p>
          </p:txBody>
        </p:sp>
        <p:sp>
          <p:nvSpPr>
            <p:cNvPr id="7" name="Ellipse 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DA4D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01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361245" y="4165088"/>
            <a:ext cx="11365106" cy="146808"/>
            <a:chOff x="793045" y="4434717"/>
            <a:chExt cx="11365106" cy="146808"/>
          </a:xfrm>
        </p:grpSpPr>
        <p:sp>
          <p:nvSpPr>
            <p:cNvPr id="13" name="Ellipse 12"/>
            <p:cNvSpPr/>
            <p:nvPr/>
          </p:nvSpPr>
          <p:spPr>
            <a:xfrm>
              <a:off x="793045" y="443477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/>
            <p:cNvSpPr/>
            <p:nvPr/>
          </p:nvSpPr>
          <p:spPr>
            <a:xfrm>
              <a:off x="1004712" y="443476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/>
            <p:cNvSpPr/>
            <p:nvPr/>
          </p:nvSpPr>
          <p:spPr>
            <a:xfrm>
              <a:off x="1216379" y="443476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/>
            <p:cNvSpPr/>
            <p:nvPr/>
          </p:nvSpPr>
          <p:spPr>
            <a:xfrm>
              <a:off x="1428046" y="443476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/>
            <p:cNvSpPr/>
            <p:nvPr/>
          </p:nvSpPr>
          <p:spPr>
            <a:xfrm>
              <a:off x="1639713" y="443476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/>
            <p:cNvSpPr/>
            <p:nvPr/>
          </p:nvSpPr>
          <p:spPr>
            <a:xfrm>
              <a:off x="1851380" y="443476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/>
            <p:cNvSpPr/>
            <p:nvPr/>
          </p:nvSpPr>
          <p:spPr>
            <a:xfrm>
              <a:off x="2063047" y="443476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/>
            <p:cNvSpPr/>
            <p:nvPr/>
          </p:nvSpPr>
          <p:spPr>
            <a:xfrm>
              <a:off x="2274714" y="443476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/>
            <p:cNvSpPr/>
            <p:nvPr/>
          </p:nvSpPr>
          <p:spPr>
            <a:xfrm>
              <a:off x="2486381" y="443476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/>
            <p:cNvSpPr/>
            <p:nvPr/>
          </p:nvSpPr>
          <p:spPr>
            <a:xfrm>
              <a:off x="2698048" y="443476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/>
            <p:cNvSpPr/>
            <p:nvPr/>
          </p:nvSpPr>
          <p:spPr>
            <a:xfrm>
              <a:off x="2909715" y="443476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/>
            <p:cNvSpPr/>
            <p:nvPr/>
          </p:nvSpPr>
          <p:spPr>
            <a:xfrm>
              <a:off x="3121382" y="443475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/>
            <p:cNvSpPr/>
            <p:nvPr/>
          </p:nvSpPr>
          <p:spPr>
            <a:xfrm>
              <a:off x="3333049" y="443475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/>
            <p:cNvSpPr/>
            <p:nvPr/>
          </p:nvSpPr>
          <p:spPr>
            <a:xfrm>
              <a:off x="3544716" y="443475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/>
            <p:cNvSpPr/>
            <p:nvPr/>
          </p:nvSpPr>
          <p:spPr>
            <a:xfrm>
              <a:off x="3756383" y="443475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/>
            <p:cNvSpPr/>
            <p:nvPr/>
          </p:nvSpPr>
          <p:spPr>
            <a:xfrm>
              <a:off x="3968050" y="443475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/>
            <p:cNvSpPr/>
            <p:nvPr/>
          </p:nvSpPr>
          <p:spPr>
            <a:xfrm>
              <a:off x="4179717" y="443475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/>
            <p:cNvSpPr/>
            <p:nvPr/>
          </p:nvSpPr>
          <p:spPr>
            <a:xfrm>
              <a:off x="4391384" y="443475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/>
            <p:cNvSpPr/>
            <p:nvPr/>
          </p:nvSpPr>
          <p:spPr>
            <a:xfrm>
              <a:off x="4603051" y="443475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/>
            <p:cNvSpPr/>
            <p:nvPr/>
          </p:nvSpPr>
          <p:spPr>
            <a:xfrm>
              <a:off x="4814718" y="443475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/>
            <p:cNvSpPr/>
            <p:nvPr/>
          </p:nvSpPr>
          <p:spPr>
            <a:xfrm>
              <a:off x="5026385" y="443475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/>
            <p:cNvSpPr/>
            <p:nvPr/>
          </p:nvSpPr>
          <p:spPr>
            <a:xfrm>
              <a:off x="5238052" y="443474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/>
            <p:cNvSpPr/>
            <p:nvPr/>
          </p:nvSpPr>
          <p:spPr>
            <a:xfrm>
              <a:off x="5449719" y="443474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Ellipse 35"/>
            <p:cNvSpPr/>
            <p:nvPr/>
          </p:nvSpPr>
          <p:spPr>
            <a:xfrm>
              <a:off x="5661386" y="443474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/>
            <p:cNvSpPr/>
            <p:nvPr/>
          </p:nvSpPr>
          <p:spPr>
            <a:xfrm>
              <a:off x="5873053" y="443474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Ellipse 37"/>
            <p:cNvSpPr/>
            <p:nvPr/>
          </p:nvSpPr>
          <p:spPr>
            <a:xfrm>
              <a:off x="6084720" y="443474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Ellipse 38"/>
            <p:cNvSpPr/>
            <p:nvPr/>
          </p:nvSpPr>
          <p:spPr>
            <a:xfrm>
              <a:off x="6296387" y="443474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Ellipse 39"/>
            <p:cNvSpPr/>
            <p:nvPr/>
          </p:nvSpPr>
          <p:spPr>
            <a:xfrm>
              <a:off x="6508054" y="443474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Ellipse 40"/>
            <p:cNvSpPr/>
            <p:nvPr/>
          </p:nvSpPr>
          <p:spPr>
            <a:xfrm>
              <a:off x="6719721" y="443474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Ellipse 41"/>
            <p:cNvSpPr/>
            <p:nvPr/>
          </p:nvSpPr>
          <p:spPr>
            <a:xfrm>
              <a:off x="6931388" y="443474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Ellipse 42"/>
            <p:cNvSpPr/>
            <p:nvPr/>
          </p:nvSpPr>
          <p:spPr>
            <a:xfrm>
              <a:off x="7143055" y="443474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Ellipse 43"/>
            <p:cNvSpPr/>
            <p:nvPr/>
          </p:nvSpPr>
          <p:spPr>
            <a:xfrm>
              <a:off x="7354722" y="443473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/>
            <p:cNvSpPr/>
            <p:nvPr/>
          </p:nvSpPr>
          <p:spPr>
            <a:xfrm>
              <a:off x="7566389" y="443473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Ellipse 45"/>
            <p:cNvSpPr/>
            <p:nvPr/>
          </p:nvSpPr>
          <p:spPr>
            <a:xfrm>
              <a:off x="7778056" y="443473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/>
            <p:cNvSpPr/>
            <p:nvPr/>
          </p:nvSpPr>
          <p:spPr>
            <a:xfrm>
              <a:off x="7989723" y="443473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Ellipse 47"/>
            <p:cNvSpPr/>
            <p:nvPr/>
          </p:nvSpPr>
          <p:spPr>
            <a:xfrm>
              <a:off x="8201390" y="443473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Ellipse 48"/>
            <p:cNvSpPr/>
            <p:nvPr/>
          </p:nvSpPr>
          <p:spPr>
            <a:xfrm>
              <a:off x="8413057" y="443473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/>
            <p:cNvSpPr/>
            <p:nvPr/>
          </p:nvSpPr>
          <p:spPr>
            <a:xfrm>
              <a:off x="8624724" y="443473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/>
            <p:cNvSpPr/>
            <p:nvPr/>
          </p:nvSpPr>
          <p:spPr>
            <a:xfrm>
              <a:off x="8836391" y="443473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Ellipse 51"/>
            <p:cNvSpPr/>
            <p:nvPr/>
          </p:nvSpPr>
          <p:spPr>
            <a:xfrm>
              <a:off x="9048058" y="443473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Ellipse 52"/>
            <p:cNvSpPr/>
            <p:nvPr/>
          </p:nvSpPr>
          <p:spPr>
            <a:xfrm>
              <a:off x="9259725" y="443473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Ellipse 53"/>
            <p:cNvSpPr/>
            <p:nvPr/>
          </p:nvSpPr>
          <p:spPr>
            <a:xfrm>
              <a:off x="9471392" y="443472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Ellipse 54"/>
            <p:cNvSpPr/>
            <p:nvPr/>
          </p:nvSpPr>
          <p:spPr>
            <a:xfrm>
              <a:off x="9683059" y="443472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Ellipse 55"/>
            <p:cNvSpPr/>
            <p:nvPr/>
          </p:nvSpPr>
          <p:spPr>
            <a:xfrm>
              <a:off x="9894726" y="443472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Ellipse 56"/>
            <p:cNvSpPr/>
            <p:nvPr/>
          </p:nvSpPr>
          <p:spPr>
            <a:xfrm>
              <a:off x="10106393" y="443472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Ellipse 57"/>
            <p:cNvSpPr/>
            <p:nvPr/>
          </p:nvSpPr>
          <p:spPr>
            <a:xfrm>
              <a:off x="10318060" y="443472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Ellipse 58"/>
            <p:cNvSpPr/>
            <p:nvPr/>
          </p:nvSpPr>
          <p:spPr>
            <a:xfrm>
              <a:off x="10529727" y="443472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Ellipse 59"/>
            <p:cNvSpPr/>
            <p:nvPr/>
          </p:nvSpPr>
          <p:spPr>
            <a:xfrm>
              <a:off x="10741394" y="443472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Ellipse 60"/>
            <p:cNvSpPr/>
            <p:nvPr/>
          </p:nvSpPr>
          <p:spPr>
            <a:xfrm>
              <a:off x="10953061" y="443472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Ellipse 61"/>
            <p:cNvSpPr/>
            <p:nvPr/>
          </p:nvSpPr>
          <p:spPr>
            <a:xfrm>
              <a:off x="11164728" y="443472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Ellipse 62"/>
            <p:cNvSpPr/>
            <p:nvPr/>
          </p:nvSpPr>
          <p:spPr>
            <a:xfrm>
              <a:off x="11376395" y="443472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Ellipse 63"/>
            <p:cNvSpPr/>
            <p:nvPr/>
          </p:nvSpPr>
          <p:spPr>
            <a:xfrm>
              <a:off x="11588062" y="443471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Ellipse 64"/>
            <p:cNvSpPr/>
            <p:nvPr/>
          </p:nvSpPr>
          <p:spPr>
            <a:xfrm>
              <a:off x="11799729" y="443471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Ellipse 65"/>
            <p:cNvSpPr/>
            <p:nvPr/>
          </p:nvSpPr>
          <p:spPr>
            <a:xfrm>
              <a:off x="12011396" y="443471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9" name="Ellipse 68"/>
          <p:cNvSpPr/>
          <p:nvPr/>
        </p:nvSpPr>
        <p:spPr>
          <a:xfrm>
            <a:off x="1176746" y="4120663"/>
            <a:ext cx="216000" cy="216000"/>
          </a:xfrm>
          <a:prstGeom prst="ellipse">
            <a:avLst/>
          </a:prstGeom>
          <a:solidFill>
            <a:srgbClr val="3EA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0" name="Groupe 69"/>
          <p:cNvGrpSpPr/>
          <p:nvPr/>
        </p:nvGrpSpPr>
        <p:grpSpPr>
          <a:xfrm>
            <a:off x="4008615" y="2481419"/>
            <a:ext cx="2087384" cy="1683669"/>
            <a:chOff x="3557953" y="574430"/>
            <a:chExt cx="2087384" cy="1683669"/>
          </a:xfrm>
        </p:grpSpPr>
        <p:cxnSp>
          <p:nvCxnSpPr>
            <p:cNvPr id="71" name="Connecteur droit 70"/>
            <p:cNvCxnSpPr>
              <a:stCxn id="75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3798278" y="648572"/>
              <a:ext cx="1847059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/>
              </a:r>
              <a:b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</a:b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...et </a:t>
              </a: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encadrement de la réalisation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798278" y="648572"/>
              <a:ext cx="1827314" cy="257119"/>
            </a:xfrm>
            <a:prstGeom prst="rect">
              <a:avLst/>
            </a:prstGeom>
            <a:solidFill>
              <a:srgbClr val="0CA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RÉALISATION</a:t>
              </a:r>
              <a:endParaRPr lang="fr-FR" dirty="0"/>
            </a:p>
          </p:txBody>
        </p:sp>
        <p:sp>
          <p:nvSpPr>
            <p:cNvPr id="74" name="Ellipse 73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0CA3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03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75" name="Ellipse 74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76" name="Ellipse 75"/>
          <p:cNvSpPr/>
          <p:nvPr/>
        </p:nvSpPr>
        <p:spPr>
          <a:xfrm>
            <a:off x="4141526" y="4120663"/>
            <a:ext cx="216000" cy="216000"/>
          </a:xfrm>
          <a:prstGeom prst="ellipse">
            <a:avLst/>
          </a:prstGeom>
          <a:solidFill>
            <a:srgbClr val="04A3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3" name="Groupe 82"/>
          <p:cNvGrpSpPr/>
          <p:nvPr/>
        </p:nvGrpSpPr>
        <p:grpSpPr>
          <a:xfrm>
            <a:off x="9934510" y="2459647"/>
            <a:ext cx="1782253" cy="1683669"/>
            <a:chOff x="3557953" y="574430"/>
            <a:chExt cx="1782253" cy="1683669"/>
          </a:xfrm>
        </p:grpSpPr>
        <p:cxnSp>
          <p:nvCxnSpPr>
            <p:cNvPr id="84" name="Connecteur droit 83"/>
            <p:cNvCxnSpPr>
              <a:stCxn id="88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3798279" y="648572"/>
              <a:ext cx="1541927" cy="117817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798279" y="648572"/>
              <a:ext cx="1541927" cy="252047"/>
            </a:xfrm>
            <a:prstGeom prst="rect">
              <a:avLst/>
            </a:prstGeom>
            <a:solidFill>
              <a:srgbClr val="3FA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ÉVOLUTION</a:t>
              </a:r>
              <a:endParaRPr lang="fr-FR" dirty="0"/>
            </a:p>
          </p:txBody>
        </p:sp>
        <p:sp>
          <p:nvSpPr>
            <p:cNvPr id="87" name="Ellipse 8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FA46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07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88" name="Ellipse 8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89" name="Ellipse 88"/>
          <p:cNvSpPr/>
          <p:nvPr/>
        </p:nvSpPr>
        <p:spPr>
          <a:xfrm>
            <a:off x="7117538" y="4120663"/>
            <a:ext cx="216000" cy="216000"/>
          </a:xfrm>
          <a:prstGeom prst="ellipse">
            <a:avLst/>
          </a:prstGeom>
          <a:solidFill>
            <a:srgbClr val="97C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/>
          <p:cNvSpPr/>
          <p:nvPr/>
        </p:nvSpPr>
        <p:spPr>
          <a:xfrm>
            <a:off x="10064661" y="4120663"/>
            <a:ext cx="216000" cy="216000"/>
          </a:xfrm>
          <a:prstGeom prst="ellipse">
            <a:avLst/>
          </a:prstGeom>
          <a:solidFill>
            <a:srgbClr val="3FA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4" name="Groupe 103"/>
          <p:cNvGrpSpPr/>
          <p:nvPr/>
        </p:nvGrpSpPr>
        <p:grpSpPr>
          <a:xfrm>
            <a:off x="5484556" y="4300629"/>
            <a:ext cx="2003661" cy="2331701"/>
            <a:chOff x="3557953" y="-427919"/>
            <a:chExt cx="2003661" cy="2331701"/>
          </a:xfrm>
        </p:grpSpPr>
        <p:cxnSp>
          <p:nvCxnSpPr>
            <p:cNvPr id="105" name="Connecteur droit 104"/>
            <p:cNvCxnSpPr/>
            <p:nvPr/>
          </p:nvCxnSpPr>
          <p:spPr>
            <a:xfrm>
              <a:off x="3783622" y="-42791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/>
            <p:cNvSpPr/>
            <p:nvPr/>
          </p:nvSpPr>
          <p:spPr>
            <a:xfrm>
              <a:off x="3798279" y="574430"/>
              <a:ext cx="1763335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>
                  <a:solidFill>
                    <a:schemeClr val="bg2">
                      <a:lumMod val="25000"/>
                    </a:schemeClr>
                  </a:solidFill>
                </a:rPr>
                <a:t>Contrat de </a:t>
              </a: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conformité</a:t>
              </a:r>
            </a:p>
            <a:p>
              <a:pPr marL="182563" indent="-182563">
                <a:buFont typeface="Arial" panose="020B0604020202020204" pitchFamily="34" charset="0"/>
                <a:buChar char="•"/>
              </a:pPr>
              <a:r>
                <a:rPr lang="fr-FR" sz="1600" dirty="0" smtClean="0">
                  <a:solidFill>
                    <a:schemeClr val="bg2">
                      <a:lumMod val="25000"/>
                    </a:schemeClr>
                  </a:solidFill>
                </a:rPr>
                <a:t>Plan Qualité</a:t>
              </a:r>
              <a:endParaRPr lang="fr-FR" sz="16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798279" y="1608557"/>
              <a:ext cx="1763335" cy="252047"/>
            </a:xfrm>
            <a:prstGeom prst="rect">
              <a:avLst/>
            </a:prstGeom>
            <a:solidFill>
              <a:srgbClr val="CF1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CONFORMITÉ</a:t>
              </a:r>
              <a:endParaRPr lang="fr-FR" sz="1400" dirty="0"/>
            </a:p>
          </p:txBody>
        </p:sp>
        <p:sp>
          <p:nvSpPr>
            <p:cNvPr id="108" name="Ellipse 107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CF19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04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09" name="Ellipse 108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0" name="Ellipse 109"/>
          <p:cNvSpPr/>
          <p:nvPr/>
        </p:nvSpPr>
        <p:spPr>
          <a:xfrm>
            <a:off x="5623777" y="4120663"/>
            <a:ext cx="216000" cy="216000"/>
          </a:xfrm>
          <a:prstGeom prst="ellipse">
            <a:avLst/>
          </a:prstGeom>
          <a:solidFill>
            <a:srgbClr val="CF1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1" name="Groupe 110"/>
          <p:cNvGrpSpPr/>
          <p:nvPr/>
        </p:nvGrpSpPr>
        <p:grpSpPr>
          <a:xfrm>
            <a:off x="8460778" y="4331109"/>
            <a:ext cx="2114567" cy="1729721"/>
            <a:chOff x="3557953" y="174061"/>
            <a:chExt cx="2114567" cy="1729721"/>
          </a:xfrm>
        </p:grpSpPr>
        <p:cxnSp>
          <p:nvCxnSpPr>
            <p:cNvPr id="112" name="Connecteur droit 111"/>
            <p:cNvCxnSpPr/>
            <p:nvPr/>
          </p:nvCxnSpPr>
          <p:spPr>
            <a:xfrm>
              <a:off x="3783622" y="174061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>
              <a:off x="3798279" y="574430"/>
              <a:ext cx="187424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798279" y="1608557"/>
              <a:ext cx="1874241" cy="252047"/>
            </a:xfrm>
            <a:prstGeom prst="rect">
              <a:avLst/>
            </a:prstGeom>
            <a:solidFill>
              <a:srgbClr val="F39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/>
              <a:r>
                <a:rPr lang="fr-FR" dirty="0" smtClean="0"/>
                <a:t>MAINTENANCE</a:t>
              </a:r>
              <a:endParaRPr lang="fr-FR" dirty="0"/>
            </a:p>
          </p:txBody>
        </p:sp>
        <p:sp>
          <p:nvSpPr>
            <p:cNvPr id="115" name="Ellipse 11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F39A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dirty="0" smtClean="0">
                  <a:latin typeface="Arial Rounded MT Bold" panose="020F0704030504030204" pitchFamily="34" charset="0"/>
                </a:rPr>
                <a:t>06</a:t>
              </a:r>
              <a:endParaRPr lang="fr-FR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16" name="Ellipse 11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7" name="Ellipse 116"/>
          <p:cNvSpPr/>
          <p:nvPr/>
        </p:nvSpPr>
        <p:spPr>
          <a:xfrm>
            <a:off x="8584759" y="4120663"/>
            <a:ext cx="216000" cy="216000"/>
          </a:xfrm>
          <a:prstGeom prst="ellipse">
            <a:avLst/>
          </a:prstGeom>
          <a:solidFill>
            <a:srgbClr val="F39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61245" y="152591"/>
            <a:ext cx="11620512" cy="733575"/>
          </a:xfrm>
        </p:spPr>
        <p:txBody>
          <a:bodyPr/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Déroulement du projet</a:t>
            </a:r>
            <a:endParaRPr lang="fr-FR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3FA46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471" y="2829633"/>
            <a:ext cx="998675" cy="7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Image 119" descr="Camion, Remorque, De Fret, Transport Maritime, Fret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7C21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75" y="2066493"/>
            <a:ext cx="870865" cy="435433"/>
          </a:xfrm>
          <a:prstGeom prst="rect">
            <a:avLst/>
          </a:prstGeom>
        </p:spPr>
      </p:pic>
      <p:pic>
        <p:nvPicPr>
          <p:cNvPr id="121" name="Image 120" descr="Guida ai Sistemi Antifurto: Anomalia tensione su antifurto Logisty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5"/>
          <a:stretch/>
        </p:blipFill>
        <p:spPr>
          <a:xfrm>
            <a:off x="9207876" y="4883273"/>
            <a:ext cx="787629" cy="707407"/>
          </a:xfrm>
          <a:prstGeom prst="rect">
            <a:avLst/>
          </a:prstGeom>
        </p:spPr>
      </p:pic>
      <p:grpSp>
        <p:nvGrpSpPr>
          <p:cNvPr id="131" name="Groupe 130"/>
          <p:cNvGrpSpPr/>
          <p:nvPr/>
        </p:nvGrpSpPr>
        <p:grpSpPr>
          <a:xfrm>
            <a:off x="2527467" y="4305318"/>
            <a:ext cx="2210196" cy="1851054"/>
            <a:chOff x="3557953" y="52728"/>
            <a:chExt cx="2210196" cy="1851054"/>
          </a:xfrm>
        </p:grpSpPr>
        <p:cxnSp>
          <p:nvCxnSpPr>
            <p:cNvPr id="132" name="Connecteur droit 131"/>
            <p:cNvCxnSpPr/>
            <p:nvPr/>
          </p:nvCxnSpPr>
          <p:spPr>
            <a:xfrm>
              <a:off x="3783622" y="52728"/>
              <a:ext cx="0" cy="1656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/>
            <p:cNvSpPr/>
            <p:nvPr/>
          </p:nvSpPr>
          <p:spPr>
            <a:xfrm>
              <a:off x="3798278" y="470225"/>
              <a:ext cx="196987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Diagramme Gantt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Budget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Contenu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Mise en ligne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3798279" y="1589875"/>
              <a:ext cx="1969870" cy="257205"/>
            </a:xfrm>
            <a:prstGeom prst="rect">
              <a:avLst/>
            </a:prstGeom>
            <a:solidFill>
              <a:srgbClr val="ED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PRÉPARATION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Ellipse 13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ED511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02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36" name="Ellipse 13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97" name="Ellipse 96"/>
          <p:cNvSpPr/>
          <p:nvPr/>
        </p:nvSpPr>
        <p:spPr>
          <a:xfrm>
            <a:off x="2651448" y="4120663"/>
            <a:ext cx="216000" cy="216000"/>
          </a:xfrm>
          <a:prstGeom prst="ellipse">
            <a:avLst/>
          </a:prstGeom>
          <a:solidFill>
            <a:srgbClr val="ED5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0" name="ZoneTexte 129"/>
          <p:cNvSpPr txBox="1"/>
          <p:nvPr/>
        </p:nvSpPr>
        <p:spPr>
          <a:xfrm>
            <a:off x="4225283" y="987271"/>
            <a:ext cx="1872498" cy="14619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0CA397"/>
                </a:solidFill>
                <a:effectLst/>
                <a:uLnTx/>
                <a:uFillTx/>
              </a:rPr>
              <a:t>PHASE DE DÉVELOPPEMENT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L’encadrement de la réalisation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s’effectue dans la phase de développement de l’application informatique.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 développement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comprend 6 phases indiquant la démarche à suivre pour réaliser le produit spécifié.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Les spécifications internes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décomposent la solution utilisateur en fonction à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automatiser</a:t>
            </a:r>
            <a:endParaRPr kumimoji="0" lang="fr-FR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19" name="Diagramme 118"/>
          <p:cNvGraphicFramePr/>
          <p:nvPr>
            <p:extLst/>
          </p:nvPr>
        </p:nvGraphicFramePr>
        <p:xfrm>
          <a:off x="7245500" y="2714033"/>
          <a:ext cx="2067206" cy="1277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122736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ZoneTexte 123"/>
          <p:cNvSpPr txBox="1"/>
          <p:nvPr/>
        </p:nvSpPr>
        <p:spPr>
          <a:xfrm>
            <a:off x="4180127" y="1043716"/>
            <a:ext cx="1872498" cy="15850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0CA397"/>
                </a:solidFill>
                <a:effectLst/>
                <a:uLnTx/>
                <a:uFillTx/>
              </a:rPr>
              <a:t>PHASE DE DÉVELOPPEMENT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L’encadrement de la réalisation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s’effectue dans la phase de développement de l’application informatique.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 développement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comprend 6 phases indiquant la démarche à suivre pour réaliser le produit spécifié.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Les spécifications internes </a:t>
            </a:r>
            <a:r>
              <a:rPr kumimoji="0" lang="fr-FR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décomposent la solution utilisateur en fonction à automatiser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e 67"/>
          <p:cNvGrpSpPr/>
          <p:nvPr/>
        </p:nvGrpSpPr>
        <p:grpSpPr>
          <a:xfrm>
            <a:off x="1057422" y="1452418"/>
            <a:ext cx="2113044" cy="2691669"/>
            <a:chOff x="3557953" y="574430"/>
            <a:chExt cx="2113044" cy="2691669"/>
          </a:xfrm>
        </p:grpSpPr>
        <p:cxnSp>
          <p:nvCxnSpPr>
            <p:cNvPr id="12" name="Connecteur droit 11"/>
            <p:cNvCxnSpPr>
              <a:stCxn id="8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798278" y="935637"/>
              <a:ext cx="1872719" cy="14674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marR="0" lvl="0" indent="-1825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Étude préalable</a:t>
              </a:r>
            </a:p>
            <a:p>
              <a:pPr marL="182563" marR="0" lvl="0" indent="-1825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Spécifications fonctionnelles et détaillées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278" y="602937"/>
              <a:ext cx="1872719" cy="371825"/>
            </a:xfrm>
            <a:prstGeom prst="rect">
              <a:avLst/>
            </a:prstGeom>
            <a:solidFill>
              <a:srgbClr val="3EA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ÉTUDE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Ellipse 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DA4D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01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361245" y="4165088"/>
            <a:ext cx="11365106" cy="146808"/>
            <a:chOff x="793045" y="4434717"/>
            <a:chExt cx="11365106" cy="146808"/>
          </a:xfrm>
        </p:grpSpPr>
        <p:sp>
          <p:nvSpPr>
            <p:cNvPr id="13" name="Ellipse 12"/>
            <p:cNvSpPr/>
            <p:nvPr/>
          </p:nvSpPr>
          <p:spPr>
            <a:xfrm>
              <a:off x="793045" y="443477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Ellipse 13"/>
            <p:cNvSpPr/>
            <p:nvPr/>
          </p:nvSpPr>
          <p:spPr>
            <a:xfrm>
              <a:off x="1004712" y="443476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Ellipse 14"/>
            <p:cNvSpPr/>
            <p:nvPr/>
          </p:nvSpPr>
          <p:spPr>
            <a:xfrm>
              <a:off x="1216379" y="443476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Ellipse 15"/>
            <p:cNvSpPr/>
            <p:nvPr/>
          </p:nvSpPr>
          <p:spPr>
            <a:xfrm>
              <a:off x="1428046" y="443476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Ellipse 16"/>
            <p:cNvSpPr/>
            <p:nvPr/>
          </p:nvSpPr>
          <p:spPr>
            <a:xfrm>
              <a:off x="1639713" y="443476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1851380" y="443476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Ellipse 18"/>
            <p:cNvSpPr/>
            <p:nvPr/>
          </p:nvSpPr>
          <p:spPr>
            <a:xfrm>
              <a:off x="2063047" y="443476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Ellipse 19"/>
            <p:cNvSpPr/>
            <p:nvPr/>
          </p:nvSpPr>
          <p:spPr>
            <a:xfrm>
              <a:off x="2274714" y="443476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Ellipse 20"/>
            <p:cNvSpPr/>
            <p:nvPr/>
          </p:nvSpPr>
          <p:spPr>
            <a:xfrm>
              <a:off x="2486381" y="443476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Ellipse 21"/>
            <p:cNvSpPr/>
            <p:nvPr/>
          </p:nvSpPr>
          <p:spPr>
            <a:xfrm>
              <a:off x="2698048" y="443476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Ellipse 22"/>
            <p:cNvSpPr/>
            <p:nvPr/>
          </p:nvSpPr>
          <p:spPr>
            <a:xfrm>
              <a:off x="2909715" y="443476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Ellipse 23"/>
            <p:cNvSpPr/>
            <p:nvPr/>
          </p:nvSpPr>
          <p:spPr>
            <a:xfrm>
              <a:off x="3121382" y="443475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Ellipse 24"/>
            <p:cNvSpPr/>
            <p:nvPr/>
          </p:nvSpPr>
          <p:spPr>
            <a:xfrm>
              <a:off x="3333049" y="443475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Ellipse 25"/>
            <p:cNvSpPr/>
            <p:nvPr/>
          </p:nvSpPr>
          <p:spPr>
            <a:xfrm>
              <a:off x="3544716" y="443475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Ellipse 26"/>
            <p:cNvSpPr/>
            <p:nvPr/>
          </p:nvSpPr>
          <p:spPr>
            <a:xfrm>
              <a:off x="3756383" y="443475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Ellipse 27"/>
            <p:cNvSpPr/>
            <p:nvPr/>
          </p:nvSpPr>
          <p:spPr>
            <a:xfrm>
              <a:off x="3968050" y="443475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Ellipse 28"/>
            <p:cNvSpPr/>
            <p:nvPr/>
          </p:nvSpPr>
          <p:spPr>
            <a:xfrm>
              <a:off x="4179717" y="443475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Ellipse 29"/>
            <p:cNvSpPr/>
            <p:nvPr/>
          </p:nvSpPr>
          <p:spPr>
            <a:xfrm>
              <a:off x="4391384" y="443475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Ellipse 30"/>
            <p:cNvSpPr/>
            <p:nvPr/>
          </p:nvSpPr>
          <p:spPr>
            <a:xfrm>
              <a:off x="4603051" y="443475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Ellipse 31"/>
            <p:cNvSpPr/>
            <p:nvPr/>
          </p:nvSpPr>
          <p:spPr>
            <a:xfrm>
              <a:off x="4814718" y="443475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Ellipse 32"/>
            <p:cNvSpPr/>
            <p:nvPr/>
          </p:nvSpPr>
          <p:spPr>
            <a:xfrm>
              <a:off x="5026385" y="443475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Ellipse 33"/>
            <p:cNvSpPr/>
            <p:nvPr/>
          </p:nvSpPr>
          <p:spPr>
            <a:xfrm>
              <a:off x="5238052" y="443474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Ellipse 34"/>
            <p:cNvSpPr/>
            <p:nvPr/>
          </p:nvSpPr>
          <p:spPr>
            <a:xfrm>
              <a:off x="5449719" y="443474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Ellipse 35"/>
            <p:cNvSpPr/>
            <p:nvPr/>
          </p:nvSpPr>
          <p:spPr>
            <a:xfrm>
              <a:off x="5661386" y="443474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Ellipse 36"/>
            <p:cNvSpPr/>
            <p:nvPr/>
          </p:nvSpPr>
          <p:spPr>
            <a:xfrm>
              <a:off x="5873053" y="443474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Ellipse 37"/>
            <p:cNvSpPr/>
            <p:nvPr/>
          </p:nvSpPr>
          <p:spPr>
            <a:xfrm>
              <a:off x="6084720" y="443474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Ellipse 38"/>
            <p:cNvSpPr/>
            <p:nvPr/>
          </p:nvSpPr>
          <p:spPr>
            <a:xfrm>
              <a:off x="6296387" y="443474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Ellipse 39"/>
            <p:cNvSpPr/>
            <p:nvPr/>
          </p:nvSpPr>
          <p:spPr>
            <a:xfrm>
              <a:off x="6508054" y="443474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Ellipse 40"/>
            <p:cNvSpPr/>
            <p:nvPr/>
          </p:nvSpPr>
          <p:spPr>
            <a:xfrm>
              <a:off x="6719721" y="443474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Ellipse 41"/>
            <p:cNvSpPr/>
            <p:nvPr/>
          </p:nvSpPr>
          <p:spPr>
            <a:xfrm>
              <a:off x="6931388" y="443474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7143055" y="443474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Ellipse 43"/>
            <p:cNvSpPr/>
            <p:nvPr/>
          </p:nvSpPr>
          <p:spPr>
            <a:xfrm>
              <a:off x="7354722" y="443473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66389" y="443473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Ellipse 45"/>
            <p:cNvSpPr/>
            <p:nvPr/>
          </p:nvSpPr>
          <p:spPr>
            <a:xfrm>
              <a:off x="7778056" y="443473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Ellipse 46"/>
            <p:cNvSpPr/>
            <p:nvPr/>
          </p:nvSpPr>
          <p:spPr>
            <a:xfrm>
              <a:off x="7989723" y="443473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Ellipse 47"/>
            <p:cNvSpPr/>
            <p:nvPr/>
          </p:nvSpPr>
          <p:spPr>
            <a:xfrm>
              <a:off x="8201390" y="443473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Ellipse 48"/>
            <p:cNvSpPr/>
            <p:nvPr/>
          </p:nvSpPr>
          <p:spPr>
            <a:xfrm>
              <a:off x="8413057" y="443473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Ellipse 49"/>
            <p:cNvSpPr/>
            <p:nvPr/>
          </p:nvSpPr>
          <p:spPr>
            <a:xfrm>
              <a:off x="8624724" y="443473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Ellipse 50"/>
            <p:cNvSpPr/>
            <p:nvPr/>
          </p:nvSpPr>
          <p:spPr>
            <a:xfrm>
              <a:off x="8836391" y="443473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Ellipse 51"/>
            <p:cNvSpPr/>
            <p:nvPr/>
          </p:nvSpPr>
          <p:spPr>
            <a:xfrm>
              <a:off x="9048058" y="443473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Ellipse 52"/>
            <p:cNvSpPr/>
            <p:nvPr/>
          </p:nvSpPr>
          <p:spPr>
            <a:xfrm>
              <a:off x="9259725" y="443473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Ellipse 53"/>
            <p:cNvSpPr/>
            <p:nvPr/>
          </p:nvSpPr>
          <p:spPr>
            <a:xfrm>
              <a:off x="9471392" y="443472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Ellipse 54"/>
            <p:cNvSpPr/>
            <p:nvPr/>
          </p:nvSpPr>
          <p:spPr>
            <a:xfrm>
              <a:off x="9683059" y="443472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Ellipse 55"/>
            <p:cNvSpPr/>
            <p:nvPr/>
          </p:nvSpPr>
          <p:spPr>
            <a:xfrm>
              <a:off x="9894726" y="443472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Ellipse 56"/>
            <p:cNvSpPr/>
            <p:nvPr/>
          </p:nvSpPr>
          <p:spPr>
            <a:xfrm>
              <a:off x="10106393" y="4434726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Ellipse 57"/>
            <p:cNvSpPr/>
            <p:nvPr/>
          </p:nvSpPr>
          <p:spPr>
            <a:xfrm>
              <a:off x="10318060" y="4434725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Ellipse 58"/>
            <p:cNvSpPr/>
            <p:nvPr/>
          </p:nvSpPr>
          <p:spPr>
            <a:xfrm>
              <a:off x="10529727" y="4434724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Ellipse 59"/>
            <p:cNvSpPr/>
            <p:nvPr/>
          </p:nvSpPr>
          <p:spPr>
            <a:xfrm>
              <a:off x="10741394" y="4434723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Ellipse 60"/>
            <p:cNvSpPr/>
            <p:nvPr/>
          </p:nvSpPr>
          <p:spPr>
            <a:xfrm>
              <a:off x="10953061" y="4434722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Ellipse 61"/>
            <p:cNvSpPr/>
            <p:nvPr/>
          </p:nvSpPr>
          <p:spPr>
            <a:xfrm>
              <a:off x="11164728" y="4434721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Ellipse 62"/>
            <p:cNvSpPr/>
            <p:nvPr/>
          </p:nvSpPr>
          <p:spPr>
            <a:xfrm>
              <a:off x="11376395" y="4434720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Ellipse 63"/>
            <p:cNvSpPr/>
            <p:nvPr/>
          </p:nvSpPr>
          <p:spPr>
            <a:xfrm>
              <a:off x="11588062" y="4434719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Ellipse 64"/>
            <p:cNvSpPr/>
            <p:nvPr/>
          </p:nvSpPr>
          <p:spPr>
            <a:xfrm>
              <a:off x="11799729" y="4434718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Ellipse 65"/>
            <p:cNvSpPr/>
            <p:nvPr/>
          </p:nvSpPr>
          <p:spPr>
            <a:xfrm>
              <a:off x="12011396" y="4434717"/>
              <a:ext cx="146755" cy="1467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9" name="Ellipse 68"/>
          <p:cNvSpPr/>
          <p:nvPr/>
        </p:nvSpPr>
        <p:spPr>
          <a:xfrm>
            <a:off x="1176746" y="4120663"/>
            <a:ext cx="216000" cy="216000"/>
          </a:xfrm>
          <a:prstGeom prst="ellipse">
            <a:avLst/>
          </a:prstGeom>
          <a:solidFill>
            <a:srgbClr val="3EA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0" name="Groupe 69"/>
          <p:cNvGrpSpPr/>
          <p:nvPr/>
        </p:nvGrpSpPr>
        <p:grpSpPr>
          <a:xfrm>
            <a:off x="4008615" y="2481419"/>
            <a:ext cx="2087384" cy="1683669"/>
            <a:chOff x="3557953" y="574430"/>
            <a:chExt cx="2087384" cy="1683669"/>
          </a:xfrm>
        </p:grpSpPr>
        <p:cxnSp>
          <p:nvCxnSpPr>
            <p:cNvPr id="71" name="Connecteur droit 70"/>
            <p:cNvCxnSpPr>
              <a:stCxn id="75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3798278" y="648572"/>
              <a:ext cx="1847059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/>
              </a:r>
              <a:b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</a:b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...et </a:t>
              </a:r>
              <a:r>
                <a:rPr kumimoji="0" lang="fr-FR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encadrement de la réalisation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798278" y="648572"/>
              <a:ext cx="1827314" cy="257119"/>
            </a:xfrm>
            <a:prstGeom prst="rect">
              <a:avLst/>
            </a:prstGeom>
            <a:solidFill>
              <a:srgbClr val="0CA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RÉALISATION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Ellipse 73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0CA39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03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75" name="Ellipse 74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76" name="Ellipse 75"/>
          <p:cNvSpPr/>
          <p:nvPr/>
        </p:nvSpPr>
        <p:spPr>
          <a:xfrm>
            <a:off x="4141526" y="4120663"/>
            <a:ext cx="216000" cy="216000"/>
          </a:xfrm>
          <a:prstGeom prst="ellipse">
            <a:avLst/>
          </a:prstGeom>
          <a:solidFill>
            <a:srgbClr val="04A3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7" name="Groupe 76"/>
          <p:cNvGrpSpPr/>
          <p:nvPr/>
        </p:nvGrpSpPr>
        <p:grpSpPr>
          <a:xfrm>
            <a:off x="6996202" y="1452418"/>
            <a:ext cx="2316504" cy="2691669"/>
            <a:chOff x="3557953" y="574430"/>
            <a:chExt cx="2316504" cy="2691669"/>
          </a:xfrm>
        </p:grpSpPr>
        <p:cxnSp>
          <p:nvCxnSpPr>
            <p:cNvPr id="78" name="Connecteur droit 77"/>
            <p:cNvCxnSpPr>
              <a:stCxn id="82" idx="4"/>
            </p:cNvCxnSpPr>
            <p:nvPr/>
          </p:nvCxnSpPr>
          <p:spPr>
            <a:xfrm>
              <a:off x="3783622" y="99809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Rectangle 78"/>
            <p:cNvSpPr/>
            <p:nvPr/>
          </p:nvSpPr>
          <p:spPr>
            <a:xfrm>
              <a:off x="3798279" y="623858"/>
              <a:ext cx="2076178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850530" y="623858"/>
              <a:ext cx="2014731" cy="350162"/>
            </a:xfrm>
            <a:prstGeom prst="rect">
              <a:avLst/>
            </a:prstGeom>
            <a:solidFill>
              <a:srgbClr val="97C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LIVRAISON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Ellipse 80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97C21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05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82" name="Ellipse 81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83" name="Groupe 82"/>
          <p:cNvGrpSpPr/>
          <p:nvPr/>
        </p:nvGrpSpPr>
        <p:grpSpPr>
          <a:xfrm>
            <a:off x="9934510" y="2459647"/>
            <a:ext cx="1782253" cy="1683669"/>
            <a:chOff x="3557953" y="574430"/>
            <a:chExt cx="1782253" cy="1683669"/>
          </a:xfrm>
        </p:grpSpPr>
        <p:cxnSp>
          <p:nvCxnSpPr>
            <p:cNvPr id="84" name="Connecteur droit 83"/>
            <p:cNvCxnSpPr>
              <a:stCxn id="88" idx="4"/>
            </p:cNvCxnSpPr>
            <p:nvPr/>
          </p:nvCxnSpPr>
          <p:spPr>
            <a:xfrm>
              <a:off x="3783622" y="998099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>
              <a:off x="3798279" y="648572"/>
              <a:ext cx="1541927" cy="117817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798279" y="648572"/>
              <a:ext cx="1541927" cy="252047"/>
            </a:xfrm>
            <a:prstGeom prst="rect">
              <a:avLst/>
            </a:prstGeom>
            <a:solidFill>
              <a:srgbClr val="3FA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ÉVOLUTION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Ellipse 86"/>
            <p:cNvSpPr/>
            <p:nvPr/>
          </p:nvSpPr>
          <p:spPr>
            <a:xfrm>
              <a:off x="3557953" y="574430"/>
              <a:ext cx="451339" cy="451339"/>
            </a:xfrm>
            <a:prstGeom prst="ellipse">
              <a:avLst/>
            </a:prstGeom>
            <a:solidFill>
              <a:srgbClr val="3FA46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07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88" name="Ellipse 87"/>
            <p:cNvSpPr/>
            <p:nvPr/>
          </p:nvSpPr>
          <p:spPr>
            <a:xfrm>
              <a:off x="3585622" y="602099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89" name="Ellipse 88"/>
          <p:cNvSpPr/>
          <p:nvPr/>
        </p:nvSpPr>
        <p:spPr>
          <a:xfrm>
            <a:off x="7117538" y="4120663"/>
            <a:ext cx="216000" cy="216000"/>
          </a:xfrm>
          <a:prstGeom prst="ellipse">
            <a:avLst/>
          </a:prstGeom>
          <a:solidFill>
            <a:srgbClr val="97C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Ellipse 89"/>
          <p:cNvSpPr/>
          <p:nvPr/>
        </p:nvSpPr>
        <p:spPr>
          <a:xfrm>
            <a:off x="10064661" y="4120663"/>
            <a:ext cx="216000" cy="216000"/>
          </a:xfrm>
          <a:prstGeom prst="ellipse">
            <a:avLst/>
          </a:prstGeom>
          <a:solidFill>
            <a:srgbClr val="3FA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1" name="Groupe 90"/>
          <p:cNvGrpSpPr/>
          <p:nvPr/>
        </p:nvGrpSpPr>
        <p:grpSpPr>
          <a:xfrm>
            <a:off x="2527467" y="4305318"/>
            <a:ext cx="2210196" cy="1851054"/>
            <a:chOff x="3557953" y="52728"/>
            <a:chExt cx="2210196" cy="1851054"/>
          </a:xfrm>
        </p:grpSpPr>
        <p:cxnSp>
          <p:nvCxnSpPr>
            <p:cNvPr id="92" name="Connecteur droit 91"/>
            <p:cNvCxnSpPr/>
            <p:nvPr/>
          </p:nvCxnSpPr>
          <p:spPr>
            <a:xfrm>
              <a:off x="3783622" y="52728"/>
              <a:ext cx="0" cy="1656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ectangle 92"/>
            <p:cNvSpPr/>
            <p:nvPr/>
          </p:nvSpPr>
          <p:spPr>
            <a:xfrm>
              <a:off x="3798278" y="470225"/>
              <a:ext cx="196987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Diagramme Gantt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Budget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Contenu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Mise en ligne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3798279" y="1589875"/>
              <a:ext cx="1969870" cy="257205"/>
            </a:xfrm>
            <a:prstGeom prst="rect">
              <a:avLst/>
            </a:prstGeom>
            <a:solidFill>
              <a:srgbClr val="ED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PRÉPARATION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Ellipse 9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ED511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02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96" name="Ellipse 9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97" name="Ellipse 96"/>
          <p:cNvSpPr/>
          <p:nvPr/>
        </p:nvSpPr>
        <p:spPr>
          <a:xfrm>
            <a:off x="2651448" y="4120663"/>
            <a:ext cx="216000" cy="216000"/>
          </a:xfrm>
          <a:prstGeom prst="ellipse">
            <a:avLst/>
          </a:prstGeom>
          <a:solidFill>
            <a:srgbClr val="ED51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4" name="Groupe 103"/>
          <p:cNvGrpSpPr/>
          <p:nvPr/>
        </p:nvGrpSpPr>
        <p:grpSpPr>
          <a:xfrm>
            <a:off x="5484556" y="4300629"/>
            <a:ext cx="2003661" cy="2331701"/>
            <a:chOff x="3557953" y="-427919"/>
            <a:chExt cx="2003661" cy="2331701"/>
          </a:xfrm>
        </p:grpSpPr>
        <p:cxnSp>
          <p:nvCxnSpPr>
            <p:cNvPr id="105" name="Connecteur droit 104"/>
            <p:cNvCxnSpPr/>
            <p:nvPr/>
          </p:nvCxnSpPr>
          <p:spPr>
            <a:xfrm>
              <a:off x="3783622" y="-427919"/>
              <a:ext cx="0" cy="2268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105"/>
            <p:cNvSpPr/>
            <p:nvPr/>
          </p:nvSpPr>
          <p:spPr>
            <a:xfrm>
              <a:off x="3798279" y="574430"/>
              <a:ext cx="1763335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marR="0" lvl="0" indent="-1825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Contrat de </a:t>
              </a: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conformité</a:t>
              </a:r>
            </a:p>
            <a:p>
              <a:pPr marL="182563" marR="0" lvl="0" indent="-1825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Plan Qualité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798279" y="1608557"/>
              <a:ext cx="1763335" cy="252047"/>
            </a:xfrm>
            <a:prstGeom prst="rect">
              <a:avLst/>
            </a:prstGeom>
            <a:solidFill>
              <a:srgbClr val="CF1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CONFORMITÉ</a:t>
              </a:r>
              <a:endPara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Ellipse 107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CF19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04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09" name="Ellipse 108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0" name="Ellipse 109"/>
          <p:cNvSpPr/>
          <p:nvPr/>
        </p:nvSpPr>
        <p:spPr>
          <a:xfrm>
            <a:off x="5623777" y="4120663"/>
            <a:ext cx="216000" cy="216000"/>
          </a:xfrm>
          <a:prstGeom prst="ellipse">
            <a:avLst/>
          </a:prstGeom>
          <a:solidFill>
            <a:srgbClr val="CF1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1" name="Groupe 110"/>
          <p:cNvGrpSpPr/>
          <p:nvPr/>
        </p:nvGrpSpPr>
        <p:grpSpPr>
          <a:xfrm>
            <a:off x="8460778" y="4331109"/>
            <a:ext cx="2114567" cy="1729721"/>
            <a:chOff x="3557953" y="174061"/>
            <a:chExt cx="2114567" cy="1729721"/>
          </a:xfrm>
        </p:grpSpPr>
        <p:cxnSp>
          <p:nvCxnSpPr>
            <p:cNvPr id="112" name="Connecteur droit 111"/>
            <p:cNvCxnSpPr/>
            <p:nvPr/>
          </p:nvCxnSpPr>
          <p:spPr>
            <a:xfrm>
              <a:off x="3783622" y="174061"/>
              <a:ext cx="0" cy="1260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12"/>
            <p:cNvSpPr/>
            <p:nvPr/>
          </p:nvSpPr>
          <p:spPr>
            <a:xfrm>
              <a:off x="3798279" y="574430"/>
              <a:ext cx="1874241" cy="11781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798279" y="1608557"/>
              <a:ext cx="1874241" cy="252047"/>
            </a:xfrm>
            <a:prstGeom prst="rect">
              <a:avLst/>
            </a:prstGeom>
            <a:solidFill>
              <a:srgbClr val="F39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MAINTENANCE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Ellipse 114"/>
            <p:cNvSpPr/>
            <p:nvPr/>
          </p:nvSpPr>
          <p:spPr>
            <a:xfrm>
              <a:off x="3557953" y="1452443"/>
              <a:ext cx="451339" cy="451339"/>
            </a:xfrm>
            <a:prstGeom prst="ellipse">
              <a:avLst/>
            </a:prstGeom>
            <a:solidFill>
              <a:srgbClr val="F39A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Rounded MT Bold" panose="020F0704030504030204" pitchFamily="34" charset="0"/>
                </a:rPr>
                <a:t>06</a:t>
              </a: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  <p:sp>
          <p:nvSpPr>
            <p:cNvPr id="116" name="Ellipse 115"/>
            <p:cNvSpPr/>
            <p:nvPr/>
          </p:nvSpPr>
          <p:spPr>
            <a:xfrm>
              <a:off x="3585622" y="1480112"/>
              <a:ext cx="396000" cy="39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17" name="Ellipse 116"/>
          <p:cNvSpPr/>
          <p:nvPr/>
        </p:nvSpPr>
        <p:spPr>
          <a:xfrm>
            <a:off x="8584759" y="4120663"/>
            <a:ext cx="216000" cy="216000"/>
          </a:xfrm>
          <a:prstGeom prst="ellipse">
            <a:avLst/>
          </a:prstGeom>
          <a:solidFill>
            <a:srgbClr val="F39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61245" y="152591"/>
            <a:ext cx="11620512" cy="733575"/>
          </a:xfrm>
        </p:spPr>
        <p:txBody>
          <a:bodyPr/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Déroulement du projet</a:t>
            </a:r>
            <a:endParaRPr lang="fr-FR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3FA46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471" y="2829633"/>
            <a:ext cx="998675" cy="7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Image 119" descr="Camion, Remorque, De Fret, Transport Maritime, Fret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97C21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068" y="2066493"/>
            <a:ext cx="870865" cy="435433"/>
          </a:xfrm>
          <a:prstGeom prst="rect">
            <a:avLst/>
          </a:prstGeom>
        </p:spPr>
      </p:pic>
      <p:pic>
        <p:nvPicPr>
          <p:cNvPr id="121" name="Image 120" descr="Guida ai Sistemi Antifurto: Anomalia tensione su antifurto Logisty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5"/>
          <a:stretch/>
        </p:blipFill>
        <p:spPr>
          <a:xfrm>
            <a:off x="9207876" y="4883273"/>
            <a:ext cx="787629" cy="707407"/>
          </a:xfrm>
          <a:prstGeom prst="rect">
            <a:avLst/>
          </a:prstGeom>
        </p:spPr>
      </p:pic>
      <p:graphicFrame>
        <p:nvGraphicFramePr>
          <p:cNvPr id="119" name="Diagramme 118"/>
          <p:cNvGraphicFramePr/>
          <p:nvPr>
            <p:extLst/>
          </p:nvPr>
        </p:nvGraphicFramePr>
        <p:xfrm>
          <a:off x="6996203" y="1061091"/>
          <a:ext cx="4985554" cy="2930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5458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e 29"/>
          <p:cNvGrpSpPr/>
          <p:nvPr/>
        </p:nvGrpSpPr>
        <p:grpSpPr>
          <a:xfrm>
            <a:off x="3332881" y="1142141"/>
            <a:ext cx="304412" cy="1088373"/>
            <a:chOff x="3413760" y="4995826"/>
            <a:chExt cx="304412" cy="1088373"/>
          </a:xfrm>
        </p:grpSpPr>
        <p:cxnSp>
          <p:nvCxnSpPr>
            <p:cNvPr id="31" name="Connecteur droit 30"/>
            <p:cNvCxnSpPr/>
            <p:nvPr/>
          </p:nvCxnSpPr>
          <p:spPr>
            <a:xfrm flipH="1" flipV="1">
              <a:off x="3413760" y="5004199"/>
              <a:ext cx="0" cy="1080000"/>
            </a:xfrm>
            <a:prstGeom prst="line">
              <a:avLst/>
            </a:prstGeom>
            <a:ln w="28575">
              <a:solidFill>
                <a:srgbClr val="2E5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riangle isocèle 31"/>
            <p:cNvSpPr/>
            <p:nvPr/>
          </p:nvSpPr>
          <p:spPr>
            <a:xfrm rot="16200000" flipV="1">
              <a:off x="3430172" y="4995826"/>
              <a:ext cx="288000" cy="28800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e 28"/>
          <p:cNvGrpSpPr/>
          <p:nvPr/>
        </p:nvGrpSpPr>
        <p:grpSpPr>
          <a:xfrm>
            <a:off x="3089235" y="471581"/>
            <a:ext cx="304412" cy="1340373"/>
            <a:chOff x="3413760" y="4995826"/>
            <a:chExt cx="304412" cy="1340373"/>
          </a:xfrm>
        </p:grpSpPr>
        <p:cxnSp>
          <p:nvCxnSpPr>
            <p:cNvPr id="27" name="Connecteur droit 26"/>
            <p:cNvCxnSpPr/>
            <p:nvPr/>
          </p:nvCxnSpPr>
          <p:spPr>
            <a:xfrm flipH="1" flipV="1">
              <a:off x="3413760" y="5004199"/>
              <a:ext cx="0" cy="1332000"/>
            </a:xfrm>
            <a:prstGeom prst="line">
              <a:avLst/>
            </a:prstGeom>
            <a:ln w="28575">
              <a:solidFill>
                <a:srgbClr val="2E5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riangle isocèle 27"/>
            <p:cNvSpPr/>
            <p:nvPr/>
          </p:nvSpPr>
          <p:spPr>
            <a:xfrm rot="16200000" flipV="1">
              <a:off x="3430172" y="4995826"/>
              <a:ext cx="288000" cy="2880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5628567" y="185068"/>
            <a:ext cx="3320693" cy="11490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Calendrier</a:t>
            </a:r>
            <a:b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</a:br>
            <a:r>
              <a:rPr lang="fr-FR" sz="3200" b="1" dirty="0" smtClean="0">
                <a:solidFill>
                  <a:schemeClr val="bg2">
                    <a:lumMod val="50000"/>
                  </a:schemeClr>
                </a:solidFill>
                <a:latin typeface="Arial Rounded MT Bold" panose="020F0704030504030204" pitchFamily="34" charset="0"/>
              </a:rPr>
              <a:t>du projet</a:t>
            </a:r>
            <a:endParaRPr lang="fr-FR" sz="3200" b="1" dirty="0">
              <a:solidFill>
                <a:schemeClr val="bg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20" name="Tableau 19"/>
          <p:cNvGraphicFramePr>
            <a:graphicFrameLocks noGrp="1"/>
          </p:cNvGraphicFramePr>
          <p:nvPr>
            <p:extLst/>
          </p:nvPr>
        </p:nvGraphicFramePr>
        <p:xfrm>
          <a:off x="1167823" y="1804203"/>
          <a:ext cx="995559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954">
                  <a:extLst>
                    <a:ext uri="{9D8B030D-6E8A-4147-A177-3AD203B41FA5}">
                      <a16:colId xmlns:a16="http://schemas.microsoft.com/office/drawing/2014/main" val="1191228567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637624361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3800043014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1638928373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4227158399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2493084696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1000738815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1658307971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2266278225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3826970914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3818392490"/>
                    </a:ext>
                  </a:extLst>
                </a:gridCol>
                <a:gridCol w="823058">
                  <a:extLst>
                    <a:ext uri="{9D8B030D-6E8A-4147-A177-3AD203B41FA5}">
                      <a16:colId xmlns:a16="http://schemas.microsoft.com/office/drawing/2014/main" val="2853767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Janvier</a:t>
                      </a:r>
                      <a:br>
                        <a:rPr lang="fr-FR" dirty="0" smtClean="0"/>
                      </a:br>
                      <a:r>
                        <a:rPr lang="fr-FR" dirty="0" smtClean="0"/>
                        <a:t>2016</a:t>
                      </a:r>
                      <a:endParaRPr lang="fr-F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Fév.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Mars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Avril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Mai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Juin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Juillet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Août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Sept.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Oct.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Nov.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Déc.</a:t>
                      </a:r>
                      <a:endParaRPr lang="fr-FR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74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975063"/>
                  </a:ext>
                </a:extLst>
              </a:tr>
            </a:tbl>
          </a:graphicData>
        </a:graphic>
      </p:graphicFrame>
      <p:sp>
        <p:nvSpPr>
          <p:cNvPr id="22" name="Triangle isocèle 21"/>
          <p:cNvSpPr/>
          <p:nvPr/>
        </p:nvSpPr>
        <p:spPr>
          <a:xfrm flipV="1">
            <a:off x="1382355" y="1620864"/>
            <a:ext cx="350520" cy="25200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920261" y="1079220"/>
            <a:ext cx="12747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Début du projet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11/01/2016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3393647" y="353971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Comité d’examen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07/03/2016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3576527" y="1028163"/>
            <a:ext cx="177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Décision de faisabilité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15/03/2016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riangle isocèle 33"/>
          <p:cNvSpPr/>
          <p:nvPr/>
        </p:nvSpPr>
        <p:spPr>
          <a:xfrm>
            <a:off x="4887199" y="2381778"/>
            <a:ext cx="350520" cy="25200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4523228" y="2613863"/>
            <a:ext cx="1079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Version Test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24/05/2016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riangle isocèle 35"/>
          <p:cNvSpPr/>
          <p:nvPr/>
        </p:nvSpPr>
        <p:spPr>
          <a:xfrm>
            <a:off x="2487940" y="2381778"/>
            <a:ext cx="288000" cy="1800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2126032" y="2547343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Aujourd’hui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riangle isocèle 38"/>
          <p:cNvSpPr/>
          <p:nvPr/>
        </p:nvSpPr>
        <p:spPr>
          <a:xfrm>
            <a:off x="8572094" y="2381778"/>
            <a:ext cx="350520" cy="25200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8147241" y="2613863"/>
            <a:ext cx="1200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Version Public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03/10/2016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riangle isocèle 40"/>
          <p:cNvSpPr/>
          <p:nvPr/>
        </p:nvSpPr>
        <p:spPr>
          <a:xfrm flipV="1">
            <a:off x="10035035" y="1620864"/>
            <a:ext cx="350520" cy="25200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369"/>
          <a:stretch/>
        </p:blipFill>
        <p:spPr>
          <a:xfrm>
            <a:off x="1196786" y="2052121"/>
            <a:ext cx="9943265" cy="384081"/>
          </a:xfrm>
          <a:prstGeom prst="rect">
            <a:avLst/>
          </a:prstGeom>
        </p:spPr>
      </p:pic>
      <p:sp>
        <p:nvSpPr>
          <p:cNvPr id="42" name="ZoneTexte 41"/>
          <p:cNvSpPr txBox="1"/>
          <p:nvPr/>
        </p:nvSpPr>
        <p:spPr>
          <a:xfrm>
            <a:off x="9675661" y="1079220"/>
            <a:ext cx="1069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Fin du projet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2E568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30/11/2016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rgbClr val="2E568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67822" y="2381778"/>
            <a:ext cx="1440000" cy="625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066075" y="6550223"/>
            <a:ext cx="7125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1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Consulter la diapositive suivante pour visionner le tutoriel vidéo de la mise à jour du diagramme</a:t>
            </a:r>
            <a:endParaRPr kumimoji="0" lang="fr-FR" sz="1400" b="0" i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44" name="Image 43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C$12" spid="_x0000_s2052"/>
              </a:ext>
            </a:extLst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3985" y="4762366"/>
            <a:ext cx="951443" cy="25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/>
          <a:srcRect r="9811"/>
          <a:stretch/>
        </p:blipFill>
        <p:spPr>
          <a:xfrm>
            <a:off x="920261" y="3632451"/>
            <a:ext cx="10930777" cy="303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34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re 117"/>
          <p:cNvSpPr>
            <a:spLocks noGrp="1"/>
          </p:cNvSpPr>
          <p:nvPr>
            <p:ph type="title"/>
          </p:nvPr>
        </p:nvSpPr>
        <p:spPr>
          <a:xfrm>
            <a:off x="3206044" y="762191"/>
            <a:ext cx="6276622" cy="733575"/>
          </a:xfrm>
        </p:spPr>
        <p:txBody>
          <a:bodyPr>
            <a:normAutofit/>
          </a:bodyPr>
          <a:lstStyle/>
          <a:p>
            <a:pPr algn="r"/>
            <a:r>
              <a:rPr lang="fr-FR" sz="32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Tutoriel vidéo</a:t>
            </a:r>
            <a:endParaRPr lang="fr-FR" sz="32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Titre 117"/>
          <p:cNvSpPr txBox="1">
            <a:spLocks/>
          </p:cNvSpPr>
          <p:nvPr/>
        </p:nvSpPr>
        <p:spPr>
          <a:xfrm>
            <a:off x="2562578" y="220324"/>
            <a:ext cx="8218311" cy="733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Rounded MT Bold" panose="020F0704030504030204" pitchFamily="34" charset="0"/>
                <a:ea typeface="+mj-ea"/>
                <a:cs typeface="+mj-cs"/>
              </a:rPr>
              <a:t>Mise à jour du diagramme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Arial Rounded MT Bold" panose="020F0704030504030204" pitchFamily="34" charset="0"/>
              <a:ea typeface="+mj-ea"/>
              <a:cs typeface="+mj-cs"/>
            </a:endParaRPr>
          </a:p>
        </p:txBody>
      </p:sp>
      <p:cxnSp>
        <p:nvCxnSpPr>
          <p:cNvPr id="3" name="Connecteur droit 2"/>
          <p:cNvCxnSpPr/>
          <p:nvPr/>
        </p:nvCxnSpPr>
        <p:spPr>
          <a:xfrm>
            <a:off x="2686755" y="857955"/>
            <a:ext cx="679591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2FCFCB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1089"/>
          <a:stretch/>
        </p:blipFill>
        <p:spPr>
          <a:xfrm>
            <a:off x="2646275" y="1591530"/>
            <a:ext cx="6876870" cy="445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7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662</Words>
  <Application>Microsoft Office PowerPoint</Application>
  <PresentationFormat>Grand écran</PresentationFormat>
  <Paragraphs>178</Paragraphs>
  <Slides>7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Arial Narrow</vt:lpstr>
      <vt:lpstr>Arial Rounded MT Bold</vt:lpstr>
      <vt:lpstr>Calibri</vt:lpstr>
      <vt:lpstr>Calibri Light</vt:lpstr>
      <vt:lpstr>Courier New</vt:lpstr>
      <vt:lpstr>Thème Office</vt:lpstr>
      <vt:lpstr>Projet Pictogramme</vt:lpstr>
      <vt:lpstr>Déroulement du projet</vt:lpstr>
      <vt:lpstr>Déroulement du projet</vt:lpstr>
      <vt:lpstr>Déroulement du projet</vt:lpstr>
      <vt:lpstr>Déroulement du projet</vt:lpstr>
      <vt:lpstr>Calendrier du projet</vt:lpstr>
      <vt:lpstr>Tutoriel vidéo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Pictogramme</dc:title>
  <dc:creator>Alex Kessler</dc:creator>
  <cp:lastModifiedBy>Alex Kessler</cp:lastModifiedBy>
  <cp:revision>43</cp:revision>
  <dcterms:created xsi:type="dcterms:W3CDTF">2016-02-02T16:10:05Z</dcterms:created>
  <dcterms:modified xsi:type="dcterms:W3CDTF">2016-02-03T11:26:34Z</dcterms:modified>
</cp:coreProperties>
</file>